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57" r:id="rId5"/>
    <p:sldId id="350" r:id="rId6"/>
    <p:sldId id="345" r:id="rId7"/>
    <p:sldId id="347" r:id="rId8"/>
    <p:sldId id="342" r:id="rId9"/>
    <p:sldId id="360" r:id="rId10"/>
    <p:sldId id="359" r:id="rId11"/>
    <p:sldId id="343" r:id="rId12"/>
    <p:sldId id="377" r:id="rId13"/>
    <p:sldId id="400" r:id="rId14"/>
    <p:sldId id="401" r:id="rId15"/>
    <p:sldId id="362" r:id="rId16"/>
    <p:sldId id="363" r:id="rId17"/>
    <p:sldId id="385" r:id="rId18"/>
    <p:sldId id="379" r:id="rId19"/>
    <p:sldId id="384" r:id="rId20"/>
    <p:sldId id="402" r:id="rId21"/>
    <p:sldId id="368" r:id="rId22"/>
    <p:sldId id="408" r:id="rId23"/>
    <p:sldId id="348" r:id="rId24"/>
    <p:sldId id="366" r:id="rId25"/>
    <p:sldId id="371" r:id="rId26"/>
    <p:sldId id="373" r:id="rId27"/>
    <p:sldId id="374" r:id="rId28"/>
    <p:sldId id="372" r:id="rId29"/>
    <p:sldId id="364" r:id="rId30"/>
    <p:sldId id="375" r:id="rId31"/>
    <p:sldId id="386" r:id="rId32"/>
    <p:sldId id="376" r:id="rId33"/>
    <p:sldId id="387" r:id="rId34"/>
    <p:sldId id="404" r:id="rId35"/>
    <p:sldId id="405" r:id="rId36"/>
    <p:sldId id="406" r:id="rId37"/>
    <p:sldId id="380" r:id="rId38"/>
    <p:sldId id="403" r:id="rId39"/>
    <p:sldId id="382" r:id="rId40"/>
    <p:sldId id="315" r:id="rId41"/>
    <p:sldId id="398" r:id="rId42"/>
    <p:sldId id="393" r:id="rId43"/>
    <p:sldId id="394" r:id="rId44"/>
    <p:sldId id="395" r:id="rId45"/>
    <p:sldId id="396" r:id="rId46"/>
    <p:sldId id="390" r:id="rId47"/>
    <p:sldId id="392" r:id="rId48"/>
    <p:sldId id="391" r:id="rId49"/>
    <p:sldId id="397" r:id="rId50"/>
  </p:sldIdLst>
  <p:sldSz cx="9906000" cy="6858000" type="A4"/>
  <p:notesSz cx="6858000" cy="9144000"/>
  <p:embeddedFontLs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FlandersArtSans-Regular" panose="00000500000000000000" pitchFamily="2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FlandersArtSans-Light" panose="020B0604020202020204" charset="0"/>
      <p:regular r:id="rId62"/>
    </p:embeddedFont>
    <p:embeddedFont>
      <p:font typeface="FlandersArtSans-Bold" panose="020B0604020202020204" charset="0"/>
      <p:bold r:id="rId63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 Wolf Liesbet" initials="DWL" lastIdx="2" clrIdx="0">
    <p:extLst>
      <p:ext uri="{19B8F6BF-5375-455C-9EA6-DF929625EA0E}">
        <p15:presenceInfo xmlns:p15="http://schemas.microsoft.com/office/powerpoint/2012/main" userId="S-1-5-21-3662605696-431538287-2476864782-213412" providerId="AD"/>
      </p:ext>
    </p:extLst>
  </p:cmAuthor>
  <p:cmAuthor id="2" name="Michiel De Keyzer" initials="MDK" lastIdx="11" clrIdx="1">
    <p:extLst>
      <p:ext uri="{19B8F6BF-5375-455C-9EA6-DF929625EA0E}">
        <p15:presenceInfo xmlns:p15="http://schemas.microsoft.com/office/powerpoint/2012/main" userId="Michiel De Keyzer" providerId="None"/>
      </p:ext>
    </p:extLst>
  </p:cmAuthor>
  <p:cmAuthor id="3" name="Arne De Proft" initials="ADP" lastIdx="2" clrIdx="2">
    <p:extLst>
      <p:ext uri="{19B8F6BF-5375-455C-9EA6-DF929625EA0E}">
        <p15:presenceInfo xmlns:p15="http://schemas.microsoft.com/office/powerpoint/2012/main" userId="Arne De Prof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  <a:srgbClr val="C8B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6437" autoAdjust="0"/>
  </p:normalViewPr>
  <p:slideViewPr>
    <p:cSldViewPr snapToGrid="0">
      <p:cViewPr varScale="1">
        <p:scale>
          <a:sx n="113" d="100"/>
          <a:sy n="113" d="100"/>
        </p:scale>
        <p:origin x="948" y="102"/>
      </p:cViewPr>
      <p:guideLst/>
    </p:cSldViewPr>
  </p:slideViewPr>
  <p:outlineViewPr>
    <p:cViewPr>
      <p:scale>
        <a:sx n="33" d="100"/>
        <a:sy n="33" d="100"/>
      </p:scale>
      <p:origin x="0" y="-402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4T19:35:03.705" idx="1">
    <p:pos x="10" y="10"/>
    <p:text>moeten nog eens nadenken over een goed voorbeeld</p:text>
    <p:extLst>
      <p:ext uri="{C676402C-5697-4E1C-873F-D02D1690AC5C}">
        <p15:threadingInfo xmlns:p15="http://schemas.microsoft.com/office/powerpoint/2012/main" timeZoneBias="-60"/>
      </p:ext>
    </p:extLst>
  </p:cm>
  <p:cm authorId="3" dt="2019-01-25T16:24:52.467" idx="1">
    <p:pos x="10" y="146"/>
    <p:text>Geparkeerd</p:text>
    <p:extLst>
      <p:ext uri="{C676402C-5697-4E1C-873F-D02D1690AC5C}">
        <p15:threadingInfo xmlns:p15="http://schemas.microsoft.com/office/powerpoint/2012/main" timeZoneBias="-60">
          <p15:parentCm authorId="2" idx="1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DD1D4-025F-4F92-BF28-CE5D887505A6}" type="doc">
      <dgm:prSet loTypeId="urn:microsoft.com/office/officeart/2005/8/layout/hProcess11" loCatId="process" qsTypeId="urn:microsoft.com/office/officeart/2005/8/quickstyle/simple1" qsCatId="simple" csTypeId="urn:microsoft.com/office/officeart/2005/8/colors/accent0_2" csCatId="mainScheme" phldr="1"/>
      <dgm:spPr/>
    </dgm:pt>
    <dgm:pt modelId="{C91EFAF5-FB17-486F-A092-B2B06223379D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7/02/’19</a:t>
          </a:r>
        </a:p>
      </dgm:t>
    </dgm:pt>
    <dgm:pt modelId="{DCEF9437-5F6C-439A-AD91-B67480A3D6A7}" type="parTrans" cxnId="{EB50FD60-929E-413C-B848-FA4D4B4B7A92}">
      <dgm:prSet/>
      <dgm:spPr/>
      <dgm:t>
        <a:bodyPr/>
        <a:lstStyle/>
        <a:p>
          <a:endParaRPr lang="en-US"/>
        </a:p>
      </dgm:t>
    </dgm:pt>
    <dgm:pt modelId="{0FBCC584-8748-4303-9362-9831D9B9C353}" type="sibTrans" cxnId="{EB50FD60-929E-413C-B848-FA4D4B4B7A92}">
      <dgm:prSet/>
      <dgm:spPr/>
      <dgm:t>
        <a:bodyPr/>
        <a:lstStyle/>
        <a:p>
          <a:endParaRPr lang="en-US"/>
        </a:p>
      </dgm:t>
    </dgm:pt>
    <dgm:pt modelId="{2BAC5791-68FD-4585-82B6-531A13791D0B}">
      <dgm:prSet phldrT="[Text]" custT="1"/>
      <dgm:spPr/>
      <dgm:t>
        <a:bodyPr/>
        <a:lstStyle/>
        <a:p>
          <a:r>
            <a:rPr lang="nl-BE" sz="1050" noProof="0" dirty="0" smtClean="0"/>
            <a:t>19/02/’19</a:t>
          </a:r>
        </a:p>
        <a:p>
          <a:endParaRPr lang="nl-BE" sz="1050" noProof="0" dirty="0" smtClean="0"/>
        </a:p>
      </dgm:t>
    </dgm:pt>
    <dgm:pt modelId="{9C4F3F36-4DC8-4AEE-9063-2A2B868CF869}" type="parTrans" cxnId="{6050238C-F5C4-4B1E-BE92-C9C55E5141ED}">
      <dgm:prSet/>
      <dgm:spPr/>
      <dgm:t>
        <a:bodyPr/>
        <a:lstStyle/>
        <a:p>
          <a:endParaRPr lang="en-US"/>
        </a:p>
      </dgm:t>
    </dgm:pt>
    <dgm:pt modelId="{E78CEF64-E1EC-47C9-9A68-CF72A18E98CA}" type="sibTrans" cxnId="{6050238C-F5C4-4B1E-BE92-C9C55E5141ED}">
      <dgm:prSet/>
      <dgm:spPr/>
      <dgm:t>
        <a:bodyPr/>
        <a:lstStyle/>
        <a:p>
          <a:endParaRPr lang="en-US"/>
        </a:p>
      </dgm:t>
    </dgm:pt>
    <dgm:pt modelId="{F5F3F64F-7379-47E0-BB91-F269BC827C9B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28/02/’19</a:t>
          </a:r>
        </a:p>
      </dgm:t>
    </dgm:pt>
    <dgm:pt modelId="{0FC0F8AA-785E-446D-9F3E-317E2C9AB8BB}" type="parTrans" cxnId="{4BF644F2-C1D5-40E6-9ADA-77B86304D9F1}">
      <dgm:prSet/>
      <dgm:spPr/>
      <dgm:t>
        <a:bodyPr/>
        <a:lstStyle/>
        <a:p>
          <a:endParaRPr lang="en-US"/>
        </a:p>
      </dgm:t>
    </dgm:pt>
    <dgm:pt modelId="{6701905B-BE52-4B4B-83CB-E2DE8AEF010D}" type="sibTrans" cxnId="{4BF644F2-C1D5-40E6-9ADA-77B86304D9F1}">
      <dgm:prSet/>
      <dgm:spPr/>
      <dgm:t>
        <a:bodyPr/>
        <a:lstStyle/>
        <a:p>
          <a:endParaRPr lang="en-US"/>
        </a:p>
      </dgm:t>
    </dgm:pt>
    <dgm:pt modelId="{1C789558-28CC-4836-A7DD-70276BB475F4}">
      <dgm:prSet phldrT="[Text]" custT="1"/>
      <dgm:spPr/>
      <dgm:t>
        <a:bodyPr/>
        <a:lstStyle/>
        <a:p>
          <a:r>
            <a:rPr lang="nl-BE" sz="1050" noProof="0" dirty="0" smtClean="0"/>
            <a:t>19/03/’19</a:t>
          </a:r>
        </a:p>
        <a:p>
          <a:endParaRPr lang="nl-BE" sz="1050" noProof="0" dirty="0" smtClean="0"/>
        </a:p>
      </dgm:t>
    </dgm:pt>
    <dgm:pt modelId="{A4316E79-9D19-4769-BBAA-48D79E056B30}" type="parTrans" cxnId="{736E98C5-F28C-4A34-B7F2-7AF5069C89D3}">
      <dgm:prSet/>
      <dgm:spPr/>
      <dgm:t>
        <a:bodyPr/>
        <a:lstStyle/>
        <a:p>
          <a:endParaRPr lang="en-US"/>
        </a:p>
      </dgm:t>
    </dgm:pt>
    <dgm:pt modelId="{21093144-8746-4833-9C23-84CA5B5AA884}" type="sibTrans" cxnId="{736E98C5-F28C-4A34-B7F2-7AF5069C89D3}">
      <dgm:prSet/>
      <dgm:spPr/>
      <dgm:t>
        <a:bodyPr/>
        <a:lstStyle/>
        <a:p>
          <a:endParaRPr lang="en-US"/>
        </a:p>
      </dgm:t>
    </dgm:pt>
    <dgm:pt modelId="{26394B27-0DB2-40B4-BFF1-A76C152B8FC9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23/04/’19</a:t>
          </a:r>
        </a:p>
      </dgm:t>
    </dgm:pt>
    <dgm:pt modelId="{455E145B-B0FF-4D46-AAD8-23EC991D1FFF}" type="parTrans" cxnId="{D91089DD-1D40-4E4C-8745-A28DD8092F60}">
      <dgm:prSet/>
      <dgm:spPr/>
      <dgm:t>
        <a:bodyPr/>
        <a:lstStyle/>
        <a:p>
          <a:endParaRPr lang="en-US"/>
        </a:p>
      </dgm:t>
    </dgm:pt>
    <dgm:pt modelId="{875F4645-C151-4382-9C83-90AD0F230C58}" type="sibTrans" cxnId="{D91089DD-1D40-4E4C-8745-A28DD8092F60}">
      <dgm:prSet/>
      <dgm:spPr/>
      <dgm:t>
        <a:bodyPr/>
        <a:lstStyle/>
        <a:p>
          <a:endParaRPr lang="en-US"/>
        </a:p>
      </dgm:t>
    </dgm:pt>
    <dgm:pt modelId="{2AA030C5-7FBC-4429-9D21-857328B95F74}">
      <dgm:prSet phldrT="[Text]" custT="1"/>
      <dgm:spPr/>
      <dgm:t>
        <a:bodyPr/>
        <a:lstStyle/>
        <a:p>
          <a:r>
            <a:rPr lang="nl-BE" sz="1050" noProof="0" dirty="0" smtClean="0"/>
            <a:t>21/05/’19</a:t>
          </a:r>
        </a:p>
        <a:p>
          <a:endParaRPr lang="nl-BE" sz="1050" noProof="0" dirty="0" smtClean="0"/>
        </a:p>
      </dgm:t>
    </dgm:pt>
    <dgm:pt modelId="{2290D1BE-7FF0-40AF-8BF3-F5767E41788B}" type="parTrans" cxnId="{8C6A5862-B8C2-4FC5-8155-00F5E8BCE436}">
      <dgm:prSet/>
      <dgm:spPr/>
      <dgm:t>
        <a:bodyPr/>
        <a:lstStyle/>
        <a:p>
          <a:endParaRPr lang="en-US"/>
        </a:p>
      </dgm:t>
    </dgm:pt>
    <dgm:pt modelId="{6FFE956E-B7E1-4E98-B189-CCB0A7E582B7}" type="sibTrans" cxnId="{8C6A5862-B8C2-4FC5-8155-00F5E8BCE436}">
      <dgm:prSet/>
      <dgm:spPr/>
      <dgm:t>
        <a:bodyPr/>
        <a:lstStyle/>
        <a:p>
          <a:endParaRPr lang="en-US"/>
        </a:p>
      </dgm:t>
    </dgm:pt>
    <dgm:pt modelId="{FCFD809C-A127-4B5E-8D46-65F2EFB0D39B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4/06/’19</a:t>
          </a:r>
        </a:p>
      </dgm:t>
    </dgm:pt>
    <dgm:pt modelId="{778FDB4A-A97E-4BE6-A21A-1605BC1CFCE4}" type="parTrans" cxnId="{654A473A-5579-41D7-8743-1C376F7BF98B}">
      <dgm:prSet/>
      <dgm:spPr/>
      <dgm:t>
        <a:bodyPr/>
        <a:lstStyle/>
        <a:p>
          <a:endParaRPr lang="en-US"/>
        </a:p>
      </dgm:t>
    </dgm:pt>
    <dgm:pt modelId="{5384827A-217D-4C1F-8656-BBB4945DC0B4}" type="sibTrans" cxnId="{654A473A-5579-41D7-8743-1C376F7BF98B}">
      <dgm:prSet/>
      <dgm:spPr/>
      <dgm:t>
        <a:bodyPr/>
        <a:lstStyle/>
        <a:p>
          <a:endParaRPr lang="en-US"/>
        </a:p>
      </dgm:t>
    </dgm:pt>
    <dgm:pt modelId="{3FA5C384-8FC4-4340-B046-63D4BA14C9D8}">
      <dgm:prSet phldrT="[Text]"/>
      <dgm:spPr/>
      <dgm:t>
        <a:bodyPr/>
        <a:lstStyle/>
        <a:p>
          <a:endParaRPr lang="nl-BE" noProof="0" dirty="0" smtClean="0"/>
        </a:p>
      </dgm:t>
    </dgm:pt>
    <dgm:pt modelId="{3EEC621D-BC8F-43A3-8E0C-AF3647F922B6}" type="parTrans" cxnId="{C9245D4F-B1AE-409F-AC70-C51F87BD21F1}">
      <dgm:prSet/>
      <dgm:spPr/>
      <dgm:t>
        <a:bodyPr/>
        <a:lstStyle/>
        <a:p>
          <a:endParaRPr lang="en-US"/>
        </a:p>
      </dgm:t>
    </dgm:pt>
    <dgm:pt modelId="{5654841C-3D90-4671-93A8-0538DB0504A7}" type="sibTrans" cxnId="{C9245D4F-B1AE-409F-AC70-C51F87BD21F1}">
      <dgm:prSet/>
      <dgm:spPr/>
      <dgm:t>
        <a:bodyPr/>
        <a:lstStyle/>
        <a:p>
          <a:endParaRPr lang="en-US"/>
        </a:p>
      </dgm:t>
    </dgm:pt>
    <dgm:pt modelId="{1D16ECC5-40E6-41E6-8EDB-63401FBF5D8D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5/12/’19</a:t>
          </a:r>
        </a:p>
      </dgm:t>
    </dgm:pt>
    <dgm:pt modelId="{529B7A0A-4CA5-4113-B0EF-6479F9557396}" type="parTrans" cxnId="{EBD3BFA7-FF0B-4183-8265-1FCAD40AA347}">
      <dgm:prSet/>
      <dgm:spPr/>
      <dgm:t>
        <a:bodyPr/>
        <a:lstStyle/>
        <a:p>
          <a:endParaRPr lang="en-US"/>
        </a:p>
      </dgm:t>
    </dgm:pt>
    <dgm:pt modelId="{A6C5B933-1E0B-4B38-82D3-82EBAC014E10}" type="sibTrans" cxnId="{EBD3BFA7-FF0B-4183-8265-1FCAD40AA347}">
      <dgm:prSet/>
      <dgm:spPr/>
      <dgm:t>
        <a:bodyPr/>
        <a:lstStyle/>
        <a:p>
          <a:endParaRPr lang="en-US"/>
        </a:p>
      </dgm:t>
    </dgm:pt>
    <dgm:pt modelId="{C1372E54-4B6B-4981-87CD-DD0F6F678AC8}">
      <dgm:prSet phldrT="[Text]"/>
      <dgm:spPr/>
      <dgm:t>
        <a:bodyPr/>
        <a:lstStyle/>
        <a:p>
          <a:endParaRPr lang="nl-BE" noProof="0" dirty="0" smtClean="0"/>
        </a:p>
      </dgm:t>
    </dgm:pt>
    <dgm:pt modelId="{A34CFEFB-DB26-47B5-8E7E-D6B5502A2441}" type="parTrans" cxnId="{22D2B725-611F-495F-BF38-51E279F26389}">
      <dgm:prSet/>
      <dgm:spPr/>
      <dgm:t>
        <a:bodyPr/>
        <a:lstStyle/>
        <a:p>
          <a:endParaRPr lang="en-US"/>
        </a:p>
      </dgm:t>
    </dgm:pt>
    <dgm:pt modelId="{05477E28-5BC3-4045-91F1-0A16786D2079}" type="sibTrans" cxnId="{22D2B725-611F-495F-BF38-51E279F26389}">
      <dgm:prSet/>
      <dgm:spPr/>
      <dgm:t>
        <a:bodyPr/>
        <a:lstStyle/>
        <a:p>
          <a:endParaRPr lang="en-US"/>
        </a:p>
      </dgm:t>
    </dgm:pt>
    <dgm:pt modelId="{DCC8E8F0-D558-4DE6-86C9-E5B016C032B7}">
      <dgm:prSet phldrT="[Text]"/>
      <dgm:spPr/>
      <dgm:t>
        <a:bodyPr/>
        <a:lstStyle/>
        <a:p>
          <a:endParaRPr lang="nl-BE" noProof="0" dirty="0" smtClean="0"/>
        </a:p>
      </dgm:t>
    </dgm:pt>
    <dgm:pt modelId="{43AA42DE-94D1-4ADF-94F6-0B0375A4F2FC}" type="parTrans" cxnId="{79BD6A56-39C0-4DE5-9412-94BA88270EA9}">
      <dgm:prSet/>
      <dgm:spPr/>
      <dgm:t>
        <a:bodyPr/>
        <a:lstStyle/>
        <a:p>
          <a:endParaRPr lang="en-US"/>
        </a:p>
      </dgm:t>
    </dgm:pt>
    <dgm:pt modelId="{0BFDC75B-145D-4692-8F4C-0D073FD1F1E7}" type="sibTrans" cxnId="{79BD6A56-39C0-4DE5-9412-94BA88270EA9}">
      <dgm:prSet/>
      <dgm:spPr/>
      <dgm:t>
        <a:bodyPr/>
        <a:lstStyle/>
        <a:p>
          <a:endParaRPr lang="en-US"/>
        </a:p>
      </dgm:t>
    </dgm:pt>
    <dgm:pt modelId="{FEEC93DC-89B8-4153-B299-6CDA5AF9E4F5}" type="pres">
      <dgm:prSet presAssocID="{290DD1D4-025F-4F92-BF28-CE5D887505A6}" presName="Name0" presStyleCnt="0">
        <dgm:presLayoutVars>
          <dgm:dir/>
          <dgm:resizeHandles val="exact"/>
        </dgm:presLayoutVars>
      </dgm:prSet>
      <dgm:spPr/>
    </dgm:pt>
    <dgm:pt modelId="{12035FC6-4EAE-478F-96B8-25D2AABB6791}" type="pres">
      <dgm:prSet presAssocID="{290DD1D4-025F-4F92-BF28-CE5D887505A6}" presName="arrow" presStyleLbl="bgShp" presStyleIdx="0" presStyleCnt="1" custScaleY="12617" custLinFactNeighborY="0"/>
      <dgm:spPr/>
    </dgm:pt>
    <dgm:pt modelId="{CC9DF41B-EC74-48F2-8DBC-95F9E764C15F}" type="pres">
      <dgm:prSet presAssocID="{290DD1D4-025F-4F92-BF28-CE5D887505A6}" presName="points" presStyleCnt="0"/>
      <dgm:spPr/>
    </dgm:pt>
    <dgm:pt modelId="{2B4D3455-5AB6-4F24-B42D-049222E5C0D1}" type="pres">
      <dgm:prSet presAssocID="{C91EFAF5-FB17-486F-A092-B2B06223379D}" presName="compositeA" presStyleCnt="0"/>
      <dgm:spPr/>
    </dgm:pt>
    <dgm:pt modelId="{A80725B6-2FEB-4B8F-925E-FCB1517F94FB}" type="pres">
      <dgm:prSet presAssocID="{C91EFAF5-FB17-486F-A092-B2B06223379D}" presName="textA" presStyleLbl="revTx" presStyleIdx="0" presStyleCnt="11" custLinFactNeighborX="-28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16BB0-5F82-4126-9DF7-21D1E8F6DE56}" type="pres">
      <dgm:prSet presAssocID="{C91EFAF5-FB17-486F-A092-B2B06223379D}" presName="circleA" presStyleLbl="node1" presStyleIdx="0" presStyleCnt="11" custScaleX="13995" custScaleY="13995"/>
      <dgm:spPr>
        <a:solidFill>
          <a:schemeClr val="tx1"/>
        </a:solidFill>
      </dgm:spPr>
    </dgm:pt>
    <dgm:pt modelId="{483C9FB8-0489-41F1-AE2D-4DD94581764F}" type="pres">
      <dgm:prSet presAssocID="{C91EFAF5-FB17-486F-A092-B2B06223379D}" presName="spaceA" presStyleCnt="0"/>
      <dgm:spPr/>
    </dgm:pt>
    <dgm:pt modelId="{AC7E87FC-55C1-408C-B40C-0B0AB14B4CCF}" type="pres">
      <dgm:prSet presAssocID="{0FBCC584-8748-4303-9362-9831D9B9C353}" presName="space" presStyleCnt="0"/>
      <dgm:spPr/>
    </dgm:pt>
    <dgm:pt modelId="{B8AC96A4-F1B8-4467-B884-7E99AB94A4C6}" type="pres">
      <dgm:prSet presAssocID="{2BAC5791-68FD-4585-82B6-531A13791D0B}" presName="compositeB" presStyleCnt="0"/>
      <dgm:spPr/>
    </dgm:pt>
    <dgm:pt modelId="{3C181B4E-4115-4EDE-A2D9-0600A0EF473F}" type="pres">
      <dgm:prSet presAssocID="{2BAC5791-68FD-4585-82B6-531A13791D0B}" presName="textB" presStyleLbl="revTx" presStyleIdx="1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72ED9-11A1-4908-8F26-8A7393B4AF17}" type="pres">
      <dgm:prSet presAssocID="{2BAC5791-68FD-4585-82B6-531A13791D0B}" presName="circleB" presStyleLbl="node1" presStyleIdx="1" presStyleCnt="11" custScaleX="13995" custScaleY="13995"/>
      <dgm:spPr>
        <a:solidFill>
          <a:schemeClr val="tx1"/>
        </a:solidFill>
      </dgm:spPr>
    </dgm:pt>
    <dgm:pt modelId="{01FABCB8-A219-43FC-8001-BA4070CF5E06}" type="pres">
      <dgm:prSet presAssocID="{2BAC5791-68FD-4585-82B6-531A13791D0B}" presName="spaceB" presStyleCnt="0"/>
      <dgm:spPr/>
    </dgm:pt>
    <dgm:pt modelId="{83CF3433-BEC8-4D3B-B973-A30A8BEBED30}" type="pres">
      <dgm:prSet presAssocID="{E78CEF64-E1EC-47C9-9A68-CF72A18E98CA}" presName="space" presStyleCnt="0"/>
      <dgm:spPr/>
    </dgm:pt>
    <dgm:pt modelId="{653245EE-D8B8-4419-B20D-3FA0BFABA13B}" type="pres">
      <dgm:prSet presAssocID="{F5F3F64F-7379-47E0-BB91-F269BC827C9B}" presName="compositeA" presStyleCnt="0"/>
      <dgm:spPr/>
    </dgm:pt>
    <dgm:pt modelId="{761E6BA4-6A8F-41C3-BB02-E7DA6269F62F}" type="pres">
      <dgm:prSet presAssocID="{F5F3F64F-7379-47E0-BB91-F269BC827C9B}" presName="textA" presStyleLbl="revTx" presStyleIdx="2" presStyleCnt="11" custLinFactNeighborY="10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5B861-A8A1-4820-8570-5189759BDF0D}" type="pres">
      <dgm:prSet presAssocID="{F5F3F64F-7379-47E0-BB91-F269BC827C9B}" presName="circleA" presStyleLbl="node1" presStyleIdx="2" presStyleCnt="11" custScaleX="13995" custScaleY="13995"/>
      <dgm:spPr>
        <a:solidFill>
          <a:schemeClr val="tx1"/>
        </a:solidFill>
      </dgm:spPr>
    </dgm:pt>
    <dgm:pt modelId="{4C8694EC-D577-463B-953F-E328D2C29598}" type="pres">
      <dgm:prSet presAssocID="{F5F3F64F-7379-47E0-BB91-F269BC827C9B}" presName="spaceA" presStyleCnt="0"/>
      <dgm:spPr/>
    </dgm:pt>
    <dgm:pt modelId="{F7979D36-29F2-4A09-A2B5-8D9F52897EDC}" type="pres">
      <dgm:prSet presAssocID="{6701905B-BE52-4B4B-83CB-E2DE8AEF010D}" presName="space" presStyleCnt="0"/>
      <dgm:spPr/>
    </dgm:pt>
    <dgm:pt modelId="{BDACD96F-D125-48C5-83BE-A60392C8C3E0}" type="pres">
      <dgm:prSet presAssocID="{1C789558-28CC-4836-A7DD-70276BB475F4}" presName="compositeB" presStyleCnt="0"/>
      <dgm:spPr/>
    </dgm:pt>
    <dgm:pt modelId="{651A9866-0426-4C31-9838-3FACA507663E}" type="pres">
      <dgm:prSet presAssocID="{1C789558-28CC-4836-A7DD-70276BB475F4}" presName="textB" presStyleLbl="revTx" presStyleIdx="3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5F419-A3BA-4B7E-B434-757640C778D6}" type="pres">
      <dgm:prSet presAssocID="{1C789558-28CC-4836-A7DD-70276BB475F4}" presName="circleB" presStyleLbl="node1" presStyleIdx="3" presStyleCnt="11" custScaleX="13995" custScaleY="13995"/>
      <dgm:spPr>
        <a:solidFill>
          <a:schemeClr val="tx1"/>
        </a:solidFill>
      </dgm:spPr>
    </dgm:pt>
    <dgm:pt modelId="{F61B1C87-8C86-4E04-A507-1E42284CA02C}" type="pres">
      <dgm:prSet presAssocID="{1C789558-28CC-4836-A7DD-70276BB475F4}" presName="spaceB" presStyleCnt="0"/>
      <dgm:spPr/>
    </dgm:pt>
    <dgm:pt modelId="{AE617EB4-21FF-47BA-A47C-566FE2AD21B7}" type="pres">
      <dgm:prSet presAssocID="{21093144-8746-4833-9C23-84CA5B5AA884}" presName="space" presStyleCnt="0"/>
      <dgm:spPr/>
    </dgm:pt>
    <dgm:pt modelId="{8E357E9F-42F6-4B00-BFA0-A2B5D3529FF4}" type="pres">
      <dgm:prSet presAssocID="{26394B27-0DB2-40B4-BFF1-A76C152B8FC9}" presName="compositeA" presStyleCnt="0"/>
      <dgm:spPr/>
    </dgm:pt>
    <dgm:pt modelId="{B49AA5D5-2515-47D4-80EA-3F318E891B63}" type="pres">
      <dgm:prSet presAssocID="{26394B27-0DB2-40B4-BFF1-A76C152B8FC9}" presName="textA" presStyleLbl="revTx" presStyleIdx="4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A17CF-1F1B-4524-A846-02C3988DEB09}" type="pres">
      <dgm:prSet presAssocID="{26394B27-0DB2-40B4-BFF1-A76C152B8FC9}" presName="circleA" presStyleLbl="node1" presStyleIdx="4" presStyleCnt="11" custScaleX="13995" custScaleY="13995"/>
      <dgm:spPr>
        <a:solidFill>
          <a:schemeClr val="tx1"/>
        </a:solidFill>
      </dgm:spPr>
    </dgm:pt>
    <dgm:pt modelId="{F785A25E-6208-4129-8B30-2F2BDF41AAAE}" type="pres">
      <dgm:prSet presAssocID="{26394B27-0DB2-40B4-BFF1-A76C152B8FC9}" presName="spaceA" presStyleCnt="0"/>
      <dgm:spPr/>
    </dgm:pt>
    <dgm:pt modelId="{93BD0162-C8A0-4499-93D3-C7F936363F7B}" type="pres">
      <dgm:prSet presAssocID="{875F4645-C151-4382-9C83-90AD0F230C58}" presName="space" presStyleCnt="0"/>
      <dgm:spPr/>
    </dgm:pt>
    <dgm:pt modelId="{4C6E3687-7005-42CE-A719-3C67CE01E826}" type="pres">
      <dgm:prSet presAssocID="{2AA030C5-7FBC-4429-9D21-857328B95F74}" presName="compositeB" presStyleCnt="0"/>
      <dgm:spPr/>
    </dgm:pt>
    <dgm:pt modelId="{B51CE25C-9251-45C6-BF0D-A784CEF8685B}" type="pres">
      <dgm:prSet presAssocID="{2AA030C5-7FBC-4429-9D21-857328B95F74}" presName="textB" presStyleLbl="revTx" presStyleIdx="5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F5D33-20B6-4731-8E0B-AFBFB0960FF3}" type="pres">
      <dgm:prSet presAssocID="{2AA030C5-7FBC-4429-9D21-857328B95F74}" presName="circleB" presStyleLbl="node1" presStyleIdx="5" presStyleCnt="11" custScaleX="13995" custScaleY="13995"/>
      <dgm:spPr>
        <a:solidFill>
          <a:schemeClr val="tx1"/>
        </a:solidFill>
      </dgm:spPr>
    </dgm:pt>
    <dgm:pt modelId="{3E670E1D-A01E-4633-BAE2-BF8CD013D559}" type="pres">
      <dgm:prSet presAssocID="{2AA030C5-7FBC-4429-9D21-857328B95F74}" presName="spaceB" presStyleCnt="0"/>
      <dgm:spPr/>
    </dgm:pt>
    <dgm:pt modelId="{BE38B929-8509-4669-8D43-F7E69A716209}" type="pres">
      <dgm:prSet presAssocID="{6FFE956E-B7E1-4E98-B189-CCB0A7E582B7}" presName="space" presStyleCnt="0"/>
      <dgm:spPr/>
    </dgm:pt>
    <dgm:pt modelId="{5036A623-3D97-457F-88F7-938661AF307A}" type="pres">
      <dgm:prSet presAssocID="{FCFD809C-A127-4B5E-8D46-65F2EFB0D39B}" presName="compositeA" presStyleCnt="0"/>
      <dgm:spPr/>
    </dgm:pt>
    <dgm:pt modelId="{B6B95B2C-9939-4C4A-BF13-43698F089E7D}" type="pres">
      <dgm:prSet presAssocID="{FCFD809C-A127-4B5E-8D46-65F2EFB0D39B}" presName="textA" presStyleLbl="revTx" presStyleIdx="6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76812-699D-44B5-85CF-6CEA1C82450C}" type="pres">
      <dgm:prSet presAssocID="{FCFD809C-A127-4B5E-8D46-65F2EFB0D39B}" presName="circleA" presStyleLbl="node1" presStyleIdx="6" presStyleCnt="11" custScaleX="13995" custScaleY="13995"/>
      <dgm:spPr>
        <a:solidFill>
          <a:schemeClr val="tx1"/>
        </a:solidFill>
      </dgm:spPr>
    </dgm:pt>
    <dgm:pt modelId="{1FF199E5-DC71-4A57-89FD-8149E029711E}" type="pres">
      <dgm:prSet presAssocID="{FCFD809C-A127-4B5E-8D46-65F2EFB0D39B}" presName="spaceA" presStyleCnt="0"/>
      <dgm:spPr/>
    </dgm:pt>
    <dgm:pt modelId="{AA4F71D0-3C1E-4A91-9E8A-1A282ED95A1C}" type="pres">
      <dgm:prSet presAssocID="{5384827A-217D-4C1F-8656-BBB4945DC0B4}" presName="space" presStyleCnt="0"/>
      <dgm:spPr/>
    </dgm:pt>
    <dgm:pt modelId="{4286C974-235F-45BE-9952-E1EE17A597E4}" type="pres">
      <dgm:prSet presAssocID="{DCC8E8F0-D558-4DE6-86C9-E5B016C032B7}" presName="compositeB" presStyleCnt="0"/>
      <dgm:spPr/>
    </dgm:pt>
    <dgm:pt modelId="{0380CD25-83D2-4474-B67D-25BE3ABD0C8B}" type="pres">
      <dgm:prSet presAssocID="{DCC8E8F0-D558-4DE6-86C9-E5B016C032B7}" presName="textB" presStyleLbl="revTx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BC448-84F4-4806-86B6-B40EB7432797}" type="pres">
      <dgm:prSet presAssocID="{DCC8E8F0-D558-4DE6-86C9-E5B016C032B7}" presName="circleB" presStyleLbl="node1" presStyleIdx="7" presStyleCnt="11"/>
      <dgm:spPr>
        <a:noFill/>
        <a:ln>
          <a:noFill/>
        </a:ln>
      </dgm:spPr>
    </dgm:pt>
    <dgm:pt modelId="{C7B546F5-E9BB-4959-98D5-0122EAF06DAA}" type="pres">
      <dgm:prSet presAssocID="{DCC8E8F0-D558-4DE6-86C9-E5B016C032B7}" presName="spaceB" presStyleCnt="0"/>
      <dgm:spPr/>
    </dgm:pt>
    <dgm:pt modelId="{A16E619D-3EA8-45FB-8048-91268CF99F5C}" type="pres">
      <dgm:prSet presAssocID="{0BFDC75B-145D-4692-8F4C-0D073FD1F1E7}" presName="space" presStyleCnt="0"/>
      <dgm:spPr/>
    </dgm:pt>
    <dgm:pt modelId="{3C6AA509-D4B4-4493-B946-A8DA2AA46CDC}" type="pres">
      <dgm:prSet presAssocID="{3FA5C384-8FC4-4340-B046-63D4BA14C9D8}" presName="compositeA" presStyleCnt="0"/>
      <dgm:spPr/>
    </dgm:pt>
    <dgm:pt modelId="{E39AA51C-8377-46A0-9304-9FE0F742B36B}" type="pres">
      <dgm:prSet presAssocID="{3FA5C384-8FC4-4340-B046-63D4BA14C9D8}" presName="textA" presStyleLbl="revTx" presStyleIdx="8" presStyleCnt="11" custLinFactNeighborX="7417" custLinFactNeighborY="14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B08CC-0D93-4537-B07E-1733EBDB0BE5}" type="pres">
      <dgm:prSet presAssocID="{3FA5C384-8FC4-4340-B046-63D4BA14C9D8}" presName="circleA" presStyleLbl="node1" presStyleIdx="8" presStyleCnt="11" custScaleX="13995" custScaleY="13995"/>
      <dgm:spPr>
        <a:solidFill>
          <a:schemeClr val="tx1"/>
        </a:solidFill>
      </dgm:spPr>
    </dgm:pt>
    <dgm:pt modelId="{B022971C-6E3D-4181-8BA0-C01CB415F28F}" type="pres">
      <dgm:prSet presAssocID="{3FA5C384-8FC4-4340-B046-63D4BA14C9D8}" presName="spaceA" presStyleCnt="0"/>
      <dgm:spPr/>
    </dgm:pt>
    <dgm:pt modelId="{EF783E17-5724-4193-8116-EB7A56072AA5}" type="pres">
      <dgm:prSet presAssocID="{5654841C-3D90-4671-93A8-0538DB0504A7}" presName="space" presStyleCnt="0"/>
      <dgm:spPr/>
    </dgm:pt>
    <dgm:pt modelId="{6EA31CE0-F9E9-4EBA-BD56-ED552EB19CC6}" type="pres">
      <dgm:prSet presAssocID="{C1372E54-4B6B-4981-87CD-DD0F6F678AC8}" presName="compositeB" presStyleCnt="0"/>
      <dgm:spPr/>
    </dgm:pt>
    <dgm:pt modelId="{22D86FE5-07F3-434B-B47B-318255FFA194}" type="pres">
      <dgm:prSet presAssocID="{C1372E54-4B6B-4981-87CD-DD0F6F678AC8}" presName="textB" presStyleLbl="revTx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9149E-A51A-41A1-B46A-79DEBD8B0EF0}" type="pres">
      <dgm:prSet presAssocID="{C1372E54-4B6B-4981-87CD-DD0F6F678AC8}" presName="circleB" presStyleLbl="node1" presStyleIdx="9" presStyleCnt="11"/>
      <dgm:spPr>
        <a:noFill/>
        <a:ln>
          <a:noFill/>
        </a:ln>
      </dgm:spPr>
    </dgm:pt>
    <dgm:pt modelId="{0788C2FD-E8F1-4E6D-ACEC-846F34F86C04}" type="pres">
      <dgm:prSet presAssocID="{C1372E54-4B6B-4981-87CD-DD0F6F678AC8}" presName="spaceB" presStyleCnt="0"/>
      <dgm:spPr/>
    </dgm:pt>
    <dgm:pt modelId="{87B6523A-6746-4C22-8D0B-32CD966114E9}" type="pres">
      <dgm:prSet presAssocID="{05477E28-5BC3-4045-91F1-0A16786D2079}" presName="space" presStyleCnt="0"/>
      <dgm:spPr/>
    </dgm:pt>
    <dgm:pt modelId="{FA36E7F5-5368-42D8-8962-6C02137931EB}" type="pres">
      <dgm:prSet presAssocID="{1D16ECC5-40E6-41E6-8EDB-63401FBF5D8D}" presName="compositeA" presStyleCnt="0"/>
      <dgm:spPr/>
    </dgm:pt>
    <dgm:pt modelId="{01C35EF1-3267-48C2-AC66-19391016CEC5}" type="pres">
      <dgm:prSet presAssocID="{1D16ECC5-40E6-41E6-8EDB-63401FBF5D8D}" presName="textA" presStyleLbl="revTx" presStyleIdx="10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341E5-3806-4119-B6FD-A419D7D89ADF}" type="pres">
      <dgm:prSet presAssocID="{1D16ECC5-40E6-41E6-8EDB-63401FBF5D8D}" presName="circleA" presStyleLbl="node1" presStyleIdx="10" presStyleCnt="11" custScaleX="13995" custScaleY="13995"/>
      <dgm:spPr>
        <a:solidFill>
          <a:schemeClr val="tx1"/>
        </a:solidFill>
      </dgm:spPr>
    </dgm:pt>
    <dgm:pt modelId="{2D985BBC-047F-4117-91F7-CFEF4CBEAAFA}" type="pres">
      <dgm:prSet presAssocID="{1D16ECC5-40E6-41E6-8EDB-63401FBF5D8D}" presName="spaceA" presStyleCnt="0"/>
      <dgm:spPr/>
    </dgm:pt>
  </dgm:ptLst>
  <dgm:cxnLst>
    <dgm:cxn modelId="{79BD6A56-39C0-4DE5-9412-94BA88270EA9}" srcId="{290DD1D4-025F-4F92-BF28-CE5D887505A6}" destId="{DCC8E8F0-D558-4DE6-86C9-E5B016C032B7}" srcOrd="7" destOrd="0" parTransId="{43AA42DE-94D1-4ADF-94F6-0B0375A4F2FC}" sibTransId="{0BFDC75B-145D-4692-8F4C-0D073FD1F1E7}"/>
    <dgm:cxn modelId="{22D2B725-611F-495F-BF38-51E279F26389}" srcId="{290DD1D4-025F-4F92-BF28-CE5D887505A6}" destId="{C1372E54-4B6B-4981-87CD-DD0F6F678AC8}" srcOrd="9" destOrd="0" parTransId="{A34CFEFB-DB26-47B5-8E7E-D6B5502A2441}" sibTransId="{05477E28-5BC3-4045-91F1-0A16786D2079}"/>
    <dgm:cxn modelId="{736E98C5-F28C-4A34-B7F2-7AF5069C89D3}" srcId="{290DD1D4-025F-4F92-BF28-CE5D887505A6}" destId="{1C789558-28CC-4836-A7DD-70276BB475F4}" srcOrd="3" destOrd="0" parTransId="{A4316E79-9D19-4769-BBAA-48D79E056B30}" sibTransId="{21093144-8746-4833-9C23-84CA5B5AA884}"/>
    <dgm:cxn modelId="{5BA7EE1D-E64A-4514-A8F1-48845325E741}" type="presOf" srcId="{FCFD809C-A127-4B5E-8D46-65F2EFB0D39B}" destId="{B6B95B2C-9939-4C4A-BF13-43698F089E7D}" srcOrd="0" destOrd="0" presId="urn:microsoft.com/office/officeart/2005/8/layout/hProcess11"/>
    <dgm:cxn modelId="{4BF644F2-C1D5-40E6-9ADA-77B86304D9F1}" srcId="{290DD1D4-025F-4F92-BF28-CE5D887505A6}" destId="{F5F3F64F-7379-47E0-BB91-F269BC827C9B}" srcOrd="2" destOrd="0" parTransId="{0FC0F8AA-785E-446D-9F3E-317E2C9AB8BB}" sibTransId="{6701905B-BE52-4B4B-83CB-E2DE8AEF010D}"/>
    <dgm:cxn modelId="{C9245D4F-B1AE-409F-AC70-C51F87BD21F1}" srcId="{290DD1D4-025F-4F92-BF28-CE5D887505A6}" destId="{3FA5C384-8FC4-4340-B046-63D4BA14C9D8}" srcOrd="8" destOrd="0" parTransId="{3EEC621D-BC8F-43A3-8E0C-AF3647F922B6}" sibTransId="{5654841C-3D90-4671-93A8-0538DB0504A7}"/>
    <dgm:cxn modelId="{6050238C-F5C4-4B1E-BE92-C9C55E5141ED}" srcId="{290DD1D4-025F-4F92-BF28-CE5D887505A6}" destId="{2BAC5791-68FD-4585-82B6-531A13791D0B}" srcOrd="1" destOrd="0" parTransId="{9C4F3F36-4DC8-4AEE-9063-2A2B868CF869}" sibTransId="{E78CEF64-E1EC-47C9-9A68-CF72A18E98CA}"/>
    <dgm:cxn modelId="{3A9E2D7D-9AD5-49CA-9EDB-83B6C32CD749}" type="presOf" srcId="{26394B27-0DB2-40B4-BFF1-A76C152B8FC9}" destId="{B49AA5D5-2515-47D4-80EA-3F318E891B63}" srcOrd="0" destOrd="0" presId="urn:microsoft.com/office/officeart/2005/8/layout/hProcess11"/>
    <dgm:cxn modelId="{BA8E2462-217D-4F1D-9054-5FFBFF26CEF7}" type="presOf" srcId="{C1372E54-4B6B-4981-87CD-DD0F6F678AC8}" destId="{22D86FE5-07F3-434B-B47B-318255FFA194}" srcOrd="0" destOrd="0" presId="urn:microsoft.com/office/officeart/2005/8/layout/hProcess11"/>
    <dgm:cxn modelId="{8C6A5862-B8C2-4FC5-8155-00F5E8BCE436}" srcId="{290DD1D4-025F-4F92-BF28-CE5D887505A6}" destId="{2AA030C5-7FBC-4429-9D21-857328B95F74}" srcOrd="5" destOrd="0" parTransId="{2290D1BE-7FF0-40AF-8BF3-F5767E41788B}" sibTransId="{6FFE956E-B7E1-4E98-B189-CCB0A7E582B7}"/>
    <dgm:cxn modelId="{39D8337E-452F-4EE7-81D2-D683BC08FDBC}" type="presOf" srcId="{2AA030C5-7FBC-4429-9D21-857328B95F74}" destId="{B51CE25C-9251-45C6-BF0D-A784CEF8685B}" srcOrd="0" destOrd="0" presId="urn:microsoft.com/office/officeart/2005/8/layout/hProcess11"/>
    <dgm:cxn modelId="{CF5C6C2E-20BA-48C9-9BEA-B7297ECF46EF}" type="presOf" srcId="{1C789558-28CC-4836-A7DD-70276BB475F4}" destId="{651A9866-0426-4C31-9838-3FACA507663E}" srcOrd="0" destOrd="0" presId="urn:microsoft.com/office/officeart/2005/8/layout/hProcess11"/>
    <dgm:cxn modelId="{DCA70C25-75C9-4A0C-87EC-5EEC7CB3B743}" type="presOf" srcId="{DCC8E8F0-D558-4DE6-86C9-E5B016C032B7}" destId="{0380CD25-83D2-4474-B67D-25BE3ABD0C8B}" srcOrd="0" destOrd="0" presId="urn:microsoft.com/office/officeart/2005/8/layout/hProcess11"/>
    <dgm:cxn modelId="{DA4BB0A4-8810-44BA-A618-512952852426}" type="presOf" srcId="{3FA5C384-8FC4-4340-B046-63D4BA14C9D8}" destId="{E39AA51C-8377-46A0-9304-9FE0F742B36B}" srcOrd="0" destOrd="0" presId="urn:microsoft.com/office/officeart/2005/8/layout/hProcess11"/>
    <dgm:cxn modelId="{EBD3BFA7-FF0B-4183-8265-1FCAD40AA347}" srcId="{290DD1D4-025F-4F92-BF28-CE5D887505A6}" destId="{1D16ECC5-40E6-41E6-8EDB-63401FBF5D8D}" srcOrd="10" destOrd="0" parTransId="{529B7A0A-4CA5-4113-B0EF-6479F9557396}" sibTransId="{A6C5B933-1E0B-4B38-82D3-82EBAC014E10}"/>
    <dgm:cxn modelId="{EB50FD60-929E-413C-B848-FA4D4B4B7A92}" srcId="{290DD1D4-025F-4F92-BF28-CE5D887505A6}" destId="{C91EFAF5-FB17-486F-A092-B2B06223379D}" srcOrd="0" destOrd="0" parTransId="{DCEF9437-5F6C-439A-AD91-B67480A3D6A7}" sibTransId="{0FBCC584-8748-4303-9362-9831D9B9C353}"/>
    <dgm:cxn modelId="{D91089DD-1D40-4E4C-8745-A28DD8092F60}" srcId="{290DD1D4-025F-4F92-BF28-CE5D887505A6}" destId="{26394B27-0DB2-40B4-BFF1-A76C152B8FC9}" srcOrd="4" destOrd="0" parTransId="{455E145B-B0FF-4D46-AAD8-23EC991D1FFF}" sibTransId="{875F4645-C151-4382-9C83-90AD0F230C58}"/>
    <dgm:cxn modelId="{A5266BA5-0EF1-43A6-8690-C22D1E6ABAFF}" type="presOf" srcId="{F5F3F64F-7379-47E0-BB91-F269BC827C9B}" destId="{761E6BA4-6A8F-41C3-BB02-E7DA6269F62F}" srcOrd="0" destOrd="0" presId="urn:microsoft.com/office/officeart/2005/8/layout/hProcess11"/>
    <dgm:cxn modelId="{76D3D72D-01FA-434E-99D0-5A0F42B11E0D}" type="presOf" srcId="{C91EFAF5-FB17-486F-A092-B2B06223379D}" destId="{A80725B6-2FEB-4B8F-925E-FCB1517F94FB}" srcOrd="0" destOrd="0" presId="urn:microsoft.com/office/officeart/2005/8/layout/hProcess11"/>
    <dgm:cxn modelId="{9912BD6E-9C97-4879-9861-2F7651A60696}" type="presOf" srcId="{2BAC5791-68FD-4585-82B6-531A13791D0B}" destId="{3C181B4E-4115-4EDE-A2D9-0600A0EF473F}" srcOrd="0" destOrd="0" presId="urn:microsoft.com/office/officeart/2005/8/layout/hProcess11"/>
    <dgm:cxn modelId="{654A473A-5579-41D7-8743-1C376F7BF98B}" srcId="{290DD1D4-025F-4F92-BF28-CE5D887505A6}" destId="{FCFD809C-A127-4B5E-8D46-65F2EFB0D39B}" srcOrd="6" destOrd="0" parTransId="{778FDB4A-A97E-4BE6-A21A-1605BC1CFCE4}" sibTransId="{5384827A-217D-4C1F-8656-BBB4945DC0B4}"/>
    <dgm:cxn modelId="{90BD574D-18C2-491F-8D20-E57F6C427582}" type="presOf" srcId="{1D16ECC5-40E6-41E6-8EDB-63401FBF5D8D}" destId="{01C35EF1-3267-48C2-AC66-19391016CEC5}" srcOrd="0" destOrd="0" presId="urn:microsoft.com/office/officeart/2005/8/layout/hProcess11"/>
    <dgm:cxn modelId="{8433D6C8-CA7A-4291-91B7-15723F0AD32E}" type="presOf" srcId="{290DD1D4-025F-4F92-BF28-CE5D887505A6}" destId="{FEEC93DC-89B8-4153-B299-6CDA5AF9E4F5}" srcOrd="0" destOrd="0" presId="urn:microsoft.com/office/officeart/2005/8/layout/hProcess11"/>
    <dgm:cxn modelId="{3FE6CF5A-E518-47AB-8D87-0225FB9E31B6}" type="presParOf" srcId="{FEEC93DC-89B8-4153-B299-6CDA5AF9E4F5}" destId="{12035FC6-4EAE-478F-96B8-25D2AABB6791}" srcOrd="0" destOrd="0" presId="urn:microsoft.com/office/officeart/2005/8/layout/hProcess11"/>
    <dgm:cxn modelId="{B6996BC3-7870-4B66-A0E1-AAC807A71D62}" type="presParOf" srcId="{FEEC93DC-89B8-4153-B299-6CDA5AF9E4F5}" destId="{CC9DF41B-EC74-48F2-8DBC-95F9E764C15F}" srcOrd="1" destOrd="0" presId="urn:microsoft.com/office/officeart/2005/8/layout/hProcess11"/>
    <dgm:cxn modelId="{E9ACAD74-ACFC-4C5B-868C-7AF202CF5A37}" type="presParOf" srcId="{CC9DF41B-EC74-48F2-8DBC-95F9E764C15F}" destId="{2B4D3455-5AB6-4F24-B42D-049222E5C0D1}" srcOrd="0" destOrd="0" presId="urn:microsoft.com/office/officeart/2005/8/layout/hProcess11"/>
    <dgm:cxn modelId="{F0DF5A45-B22B-4D3A-B4DF-674E1A9C9CEF}" type="presParOf" srcId="{2B4D3455-5AB6-4F24-B42D-049222E5C0D1}" destId="{A80725B6-2FEB-4B8F-925E-FCB1517F94FB}" srcOrd="0" destOrd="0" presId="urn:microsoft.com/office/officeart/2005/8/layout/hProcess11"/>
    <dgm:cxn modelId="{7830EE64-1951-4EA6-9967-CB8527C67163}" type="presParOf" srcId="{2B4D3455-5AB6-4F24-B42D-049222E5C0D1}" destId="{22916BB0-5F82-4126-9DF7-21D1E8F6DE56}" srcOrd="1" destOrd="0" presId="urn:microsoft.com/office/officeart/2005/8/layout/hProcess11"/>
    <dgm:cxn modelId="{E27407BC-F6A0-4D38-BCAA-23E5F9BE5D27}" type="presParOf" srcId="{2B4D3455-5AB6-4F24-B42D-049222E5C0D1}" destId="{483C9FB8-0489-41F1-AE2D-4DD94581764F}" srcOrd="2" destOrd="0" presId="urn:microsoft.com/office/officeart/2005/8/layout/hProcess11"/>
    <dgm:cxn modelId="{18E7198C-1D26-44CA-9C46-C1335D68A646}" type="presParOf" srcId="{CC9DF41B-EC74-48F2-8DBC-95F9E764C15F}" destId="{AC7E87FC-55C1-408C-B40C-0B0AB14B4CCF}" srcOrd="1" destOrd="0" presId="urn:microsoft.com/office/officeart/2005/8/layout/hProcess11"/>
    <dgm:cxn modelId="{BD3AC270-A257-4F4C-B920-1655165E17F2}" type="presParOf" srcId="{CC9DF41B-EC74-48F2-8DBC-95F9E764C15F}" destId="{B8AC96A4-F1B8-4467-B884-7E99AB94A4C6}" srcOrd="2" destOrd="0" presId="urn:microsoft.com/office/officeart/2005/8/layout/hProcess11"/>
    <dgm:cxn modelId="{8DD0AEAA-65A5-480F-A9AC-9790CC5527BA}" type="presParOf" srcId="{B8AC96A4-F1B8-4467-B884-7E99AB94A4C6}" destId="{3C181B4E-4115-4EDE-A2D9-0600A0EF473F}" srcOrd="0" destOrd="0" presId="urn:microsoft.com/office/officeart/2005/8/layout/hProcess11"/>
    <dgm:cxn modelId="{A423EC38-F68D-426E-B4EC-C6CCB4139A2D}" type="presParOf" srcId="{B8AC96A4-F1B8-4467-B884-7E99AB94A4C6}" destId="{45572ED9-11A1-4908-8F26-8A7393B4AF17}" srcOrd="1" destOrd="0" presId="urn:microsoft.com/office/officeart/2005/8/layout/hProcess11"/>
    <dgm:cxn modelId="{76C19AA5-D853-439C-B5DA-831DFDEF3D5A}" type="presParOf" srcId="{B8AC96A4-F1B8-4467-B884-7E99AB94A4C6}" destId="{01FABCB8-A219-43FC-8001-BA4070CF5E06}" srcOrd="2" destOrd="0" presId="urn:microsoft.com/office/officeart/2005/8/layout/hProcess11"/>
    <dgm:cxn modelId="{1CA13685-2C01-4906-A913-B9B4D66FBDDF}" type="presParOf" srcId="{CC9DF41B-EC74-48F2-8DBC-95F9E764C15F}" destId="{83CF3433-BEC8-4D3B-B973-A30A8BEBED30}" srcOrd="3" destOrd="0" presId="urn:microsoft.com/office/officeart/2005/8/layout/hProcess11"/>
    <dgm:cxn modelId="{D8B60F7C-690A-4312-8BD7-E890C41B50A6}" type="presParOf" srcId="{CC9DF41B-EC74-48F2-8DBC-95F9E764C15F}" destId="{653245EE-D8B8-4419-B20D-3FA0BFABA13B}" srcOrd="4" destOrd="0" presId="urn:microsoft.com/office/officeart/2005/8/layout/hProcess11"/>
    <dgm:cxn modelId="{EBA7CE28-9A7D-434A-9CBB-CD6DF783A27A}" type="presParOf" srcId="{653245EE-D8B8-4419-B20D-3FA0BFABA13B}" destId="{761E6BA4-6A8F-41C3-BB02-E7DA6269F62F}" srcOrd="0" destOrd="0" presId="urn:microsoft.com/office/officeart/2005/8/layout/hProcess11"/>
    <dgm:cxn modelId="{C25DA96C-E138-4286-8291-66F7F08B8F9A}" type="presParOf" srcId="{653245EE-D8B8-4419-B20D-3FA0BFABA13B}" destId="{B0F5B861-A8A1-4820-8570-5189759BDF0D}" srcOrd="1" destOrd="0" presId="urn:microsoft.com/office/officeart/2005/8/layout/hProcess11"/>
    <dgm:cxn modelId="{268F7C66-C89E-41F3-A08B-8049E2D4235A}" type="presParOf" srcId="{653245EE-D8B8-4419-B20D-3FA0BFABA13B}" destId="{4C8694EC-D577-463B-953F-E328D2C29598}" srcOrd="2" destOrd="0" presId="urn:microsoft.com/office/officeart/2005/8/layout/hProcess11"/>
    <dgm:cxn modelId="{F5E9FFDB-A2DA-4AD7-BC30-A0D78B78E266}" type="presParOf" srcId="{CC9DF41B-EC74-48F2-8DBC-95F9E764C15F}" destId="{F7979D36-29F2-4A09-A2B5-8D9F52897EDC}" srcOrd="5" destOrd="0" presId="urn:microsoft.com/office/officeart/2005/8/layout/hProcess11"/>
    <dgm:cxn modelId="{9E4A98BE-478E-4E02-A2BC-F834E03AD9D7}" type="presParOf" srcId="{CC9DF41B-EC74-48F2-8DBC-95F9E764C15F}" destId="{BDACD96F-D125-48C5-83BE-A60392C8C3E0}" srcOrd="6" destOrd="0" presId="urn:microsoft.com/office/officeart/2005/8/layout/hProcess11"/>
    <dgm:cxn modelId="{9BDD84F9-13A9-4D37-BD18-B41BC79CE096}" type="presParOf" srcId="{BDACD96F-D125-48C5-83BE-A60392C8C3E0}" destId="{651A9866-0426-4C31-9838-3FACA507663E}" srcOrd="0" destOrd="0" presId="urn:microsoft.com/office/officeart/2005/8/layout/hProcess11"/>
    <dgm:cxn modelId="{272B516F-4F98-4AB0-932D-F2FCD36BA4FA}" type="presParOf" srcId="{BDACD96F-D125-48C5-83BE-A60392C8C3E0}" destId="{DB35F419-A3BA-4B7E-B434-757640C778D6}" srcOrd="1" destOrd="0" presId="urn:microsoft.com/office/officeart/2005/8/layout/hProcess11"/>
    <dgm:cxn modelId="{AED5045B-B00C-4407-93CD-5E3AC7E6C59F}" type="presParOf" srcId="{BDACD96F-D125-48C5-83BE-A60392C8C3E0}" destId="{F61B1C87-8C86-4E04-A507-1E42284CA02C}" srcOrd="2" destOrd="0" presId="urn:microsoft.com/office/officeart/2005/8/layout/hProcess11"/>
    <dgm:cxn modelId="{FE64B5FE-64D7-4E8B-BE50-14D63A69DC9D}" type="presParOf" srcId="{CC9DF41B-EC74-48F2-8DBC-95F9E764C15F}" destId="{AE617EB4-21FF-47BA-A47C-566FE2AD21B7}" srcOrd="7" destOrd="0" presId="urn:microsoft.com/office/officeart/2005/8/layout/hProcess11"/>
    <dgm:cxn modelId="{838B4644-ACA5-4959-A1D1-1D13398EF015}" type="presParOf" srcId="{CC9DF41B-EC74-48F2-8DBC-95F9E764C15F}" destId="{8E357E9F-42F6-4B00-BFA0-A2B5D3529FF4}" srcOrd="8" destOrd="0" presId="urn:microsoft.com/office/officeart/2005/8/layout/hProcess11"/>
    <dgm:cxn modelId="{7A2C358D-BC51-41AC-BC43-DF36C04A4E5F}" type="presParOf" srcId="{8E357E9F-42F6-4B00-BFA0-A2B5D3529FF4}" destId="{B49AA5D5-2515-47D4-80EA-3F318E891B63}" srcOrd="0" destOrd="0" presId="urn:microsoft.com/office/officeart/2005/8/layout/hProcess11"/>
    <dgm:cxn modelId="{9ABCEC2B-0A61-48AE-93CB-305C2B0942CB}" type="presParOf" srcId="{8E357E9F-42F6-4B00-BFA0-A2B5D3529FF4}" destId="{15FA17CF-1F1B-4524-A846-02C3988DEB09}" srcOrd="1" destOrd="0" presId="urn:microsoft.com/office/officeart/2005/8/layout/hProcess11"/>
    <dgm:cxn modelId="{3729D045-383E-4D53-B729-5965AF0DDF5C}" type="presParOf" srcId="{8E357E9F-42F6-4B00-BFA0-A2B5D3529FF4}" destId="{F785A25E-6208-4129-8B30-2F2BDF41AAAE}" srcOrd="2" destOrd="0" presId="urn:microsoft.com/office/officeart/2005/8/layout/hProcess11"/>
    <dgm:cxn modelId="{99B499CE-83C2-4D4B-A0BE-7299E28BCC80}" type="presParOf" srcId="{CC9DF41B-EC74-48F2-8DBC-95F9E764C15F}" destId="{93BD0162-C8A0-4499-93D3-C7F936363F7B}" srcOrd="9" destOrd="0" presId="urn:microsoft.com/office/officeart/2005/8/layout/hProcess11"/>
    <dgm:cxn modelId="{6FA2EEE9-C941-4FB9-AE22-07E25EEAFF16}" type="presParOf" srcId="{CC9DF41B-EC74-48F2-8DBC-95F9E764C15F}" destId="{4C6E3687-7005-42CE-A719-3C67CE01E826}" srcOrd="10" destOrd="0" presId="urn:microsoft.com/office/officeart/2005/8/layout/hProcess11"/>
    <dgm:cxn modelId="{4D735C08-0999-4BE8-A544-C0676EBB2EEC}" type="presParOf" srcId="{4C6E3687-7005-42CE-A719-3C67CE01E826}" destId="{B51CE25C-9251-45C6-BF0D-A784CEF8685B}" srcOrd="0" destOrd="0" presId="urn:microsoft.com/office/officeart/2005/8/layout/hProcess11"/>
    <dgm:cxn modelId="{46AD105E-A0A3-4A69-86E5-E61FE7F47264}" type="presParOf" srcId="{4C6E3687-7005-42CE-A719-3C67CE01E826}" destId="{856F5D33-20B6-4731-8E0B-AFBFB0960FF3}" srcOrd="1" destOrd="0" presId="urn:microsoft.com/office/officeart/2005/8/layout/hProcess11"/>
    <dgm:cxn modelId="{C04BBC03-D86D-4C6A-93A5-C01C95CE7513}" type="presParOf" srcId="{4C6E3687-7005-42CE-A719-3C67CE01E826}" destId="{3E670E1D-A01E-4633-BAE2-BF8CD013D559}" srcOrd="2" destOrd="0" presId="urn:microsoft.com/office/officeart/2005/8/layout/hProcess11"/>
    <dgm:cxn modelId="{9AA0CF9C-744F-4860-9322-C0C820499927}" type="presParOf" srcId="{CC9DF41B-EC74-48F2-8DBC-95F9E764C15F}" destId="{BE38B929-8509-4669-8D43-F7E69A716209}" srcOrd="11" destOrd="0" presId="urn:microsoft.com/office/officeart/2005/8/layout/hProcess11"/>
    <dgm:cxn modelId="{E6507B01-3766-4A4B-A87B-2626FDCB9923}" type="presParOf" srcId="{CC9DF41B-EC74-48F2-8DBC-95F9E764C15F}" destId="{5036A623-3D97-457F-88F7-938661AF307A}" srcOrd="12" destOrd="0" presId="urn:microsoft.com/office/officeart/2005/8/layout/hProcess11"/>
    <dgm:cxn modelId="{C055525D-899A-4179-97CD-66A5406006D0}" type="presParOf" srcId="{5036A623-3D97-457F-88F7-938661AF307A}" destId="{B6B95B2C-9939-4C4A-BF13-43698F089E7D}" srcOrd="0" destOrd="0" presId="urn:microsoft.com/office/officeart/2005/8/layout/hProcess11"/>
    <dgm:cxn modelId="{1613134C-4DB8-4F52-BB62-84B08F48B775}" type="presParOf" srcId="{5036A623-3D97-457F-88F7-938661AF307A}" destId="{89376812-699D-44B5-85CF-6CEA1C82450C}" srcOrd="1" destOrd="0" presId="urn:microsoft.com/office/officeart/2005/8/layout/hProcess11"/>
    <dgm:cxn modelId="{E3A84D1E-4854-48AB-B5BA-EF4554A88278}" type="presParOf" srcId="{5036A623-3D97-457F-88F7-938661AF307A}" destId="{1FF199E5-DC71-4A57-89FD-8149E029711E}" srcOrd="2" destOrd="0" presId="urn:microsoft.com/office/officeart/2005/8/layout/hProcess11"/>
    <dgm:cxn modelId="{6681EB2B-BBB6-4F03-A744-C28DD428E60B}" type="presParOf" srcId="{CC9DF41B-EC74-48F2-8DBC-95F9E764C15F}" destId="{AA4F71D0-3C1E-4A91-9E8A-1A282ED95A1C}" srcOrd="13" destOrd="0" presId="urn:microsoft.com/office/officeart/2005/8/layout/hProcess11"/>
    <dgm:cxn modelId="{F5D8500E-DE0B-4BF1-8A57-7F9775F84188}" type="presParOf" srcId="{CC9DF41B-EC74-48F2-8DBC-95F9E764C15F}" destId="{4286C974-235F-45BE-9952-E1EE17A597E4}" srcOrd="14" destOrd="0" presId="urn:microsoft.com/office/officeart/2005/8/layout/hProcess11"/>
    <dgm:cxn modelId="{62383208-828B-438E-9FB9-A1D4CD2686FA}" type="presParOf" srcId="{4286C974-235F-45BE-9952-E1EE17A597E4}" destId="{0380CD25-83D2-4474-B67D-25BE3ABD0C8B}" srcOrd="0" destOrd="0" presId="urn:microsoft.com/office/officeart/2005/8/layout/hProcess11"/>
    <dgm:cxn modelId="{DF09EE72-601D-4CEF-ACF0-F5399C056B00}" type="presParOf" srcId="{4286C974-235F-45BE-9952-E1EE17A597E4}" destId="{C13BC448-84F4-4806-86B6-B40EB7432797}" srcOrd="1" destOrd="0" presId="urn:microsoft.com/office/officeart/2005/8/layout/hProcess11"/>
    <dgm:cxn modelId="{7C4EE9BC-61E5-490D-BDFC-52C2475E296D}" type="presParOf" srcId="{4286C974-235F-45BE-9952-E1EE17A597E4}" destId="{C7B546F5-E9BB-4959-98D5-0122EAF06DAA}" srcOrd="2" destOrd="0" presId="urn:microsoft.com/office/officeart/2005/8/layout/hProcess11"/>
    <dgm:cxn modelId="{65335530-C425-41C4-B2EA-918F85601987}" type="presParOf" srcId="{CC9DF41B-EC74-48F2-8DBC-95F9E764C15F}" destId="{A16E619D-3EA8-45FB-8048-91268CF99F5C}" srcOrd="15" destOrd="0" presId="urn:microsoft.com/office/officeart/2005/8/layout/hProcess11"/>
    <dgm:cxn modelId="{29BC836E-B001-4072-8937-22F3A298E056}" type="presParOf" srcId="{CC9DF41B-EC74-48F2-8DBC-95F9E764C15F}" destId="{3C6AA509-D4B4-4493-B946-A8DA2AA46CDC}" srcOrd="16" destOrd="0" presId="urn:microsoft.com/office/officeart/2005/8/layout/hProcess11"/>
    <dgm:cxn modelId="{3B908815-5F35-4DD3-8606-67DC89F9F9D0}" type="presParOf" srcId="{3C6AA509-D4B4-4493-B946-A8DA2AA46CDC}" destId="{E39AA51C-8377-46A0-9304-9FE0F742B36B}" srcOrd="0" destOrd="0" presId="urn:microsoft.com/office/officeart/2005/8/layout/hProcess11"/>
    <dgm:cxn modelId="{1B542C53-6FCE-48E8-8975-D2804747B477}" type="presParOf" srcId="{3C6AA509-D4B4-4493-B946-A8DA2AA46CDC}" destId="{4E8B08CC-0D93-4537-B07E-1733EBDB0BE5}" srcOrd="1" destOrd="0" presId="urn:microsoft.com/office/officeart/2005/8/layout/hProcess11"/>
    <dgm:cxn modelId="{122DD9ED-F16B-45B9-945D-1D88D3DD1AEA}" type="presParOf" srcId="{3C6AA509-D4B4-4493-B946-A8DA2AA46CDC}" destId="{B022971C-6E3D-4181-8BA0-C01CB415F28F}" srcOrd="2" destOrd="0" presId="urn:microsoft.com/office/officeart/2005/8/layout/hProcess11"/>
    <dgm:cxn modelId="{371D34D6-7AB2-47D2-8F20-B7C309BF8EA8}" type="presParOf" srcId="{CC9DF41B-EC74-48F2-8DBC-95F9E764C15F}" destId="{EF783E17-5724-4193-8116-EB7A56072AA5}" srcOrd="17" destOrd="0" presId="urn:microsoft.com/office/officeart/2005/8/layout/hProcess11"/>
    <dgm:cxn modelId="{157597CB-2607-4102-8A81-2F48F1442D32}" type="presParOf" srcId="{CC9DF41B-EC74-48F2-8DBC-95F9E764C15F}" destId="{6EA31CE0-F9E9-4EBA-BD56-ED552EB19CC6}" srcOrd="18" destOrd="0" presId="urn:microsoft.com/office/officeart/2005/8/layout/hProcess11"/>
    <dgm:cxn modelId="{BA4D3369-C1CD-4469-B746-321EDD4C9D30}" type="presParOf" srcId="{6EA31CE0-F9E9-4EBA-BD56-ED552EB19CC6}" destId="{22D86FE5-07F3-434B-B47B-318255FFA194}" srcOrd="0" destOrd="0" presId="urn:microsoft.com/office/officeart/2005/8/layout/hProcess11"/>
    <dgm:cxn modelId="{E1FA8997-DB7B-4234-98E6-E8CA93EB8DB5}" type="presParOf" srcId="{6EA31CE0-F9E9-4EBA-BD56-ED552EB19CC6}" destId="{3A69149E-A51A-41A1-B46A-79DEBD8B0EF0}" srcOrd="1" destOrd="0" presId="urn:microsoft.com/office/officeart/2005/8/layout/hProcess11"/>
    <dgm:cxn modelId="{A44D0EDC-D62D-4850-A14B-A45B9AEE4FB8}" type="presParOf" srcId="{6EA31CE0-F9E9-4EBA-BD56-ED552EB19CC6}" destId="{0788C2FD-E8F1-4E6D-ACEC-846F34F86C04}" srcOrd="2" destOrd="0" presId="urn:microsoft.com/office/officeart/2005/8/layout/hProcess11"/>
    <dgm:cxn modelId="{3EC254A5-2D56-43B7-8D3D-2D01BA29E502}" type="presParOf" srcId="{CC9DF41B-EC74-48F2-8DBC-95F9E764C15F}" destId="{87B6523A-6746-4C22-8D0B-32CD966114E9}" srcOrd="19" destOrd="0" presId="urn:microsoft.com/office/officeart/2005/8/layout/hProcess11"/>
    <dgm:cxn modelId="{4A3FE905-929A-4603-B552-399CF52FDAFE}" type="presParOf" srcId="{CC9DF41B-EC74-48F2-8DBC-95F9E764C15F}" destId="{FA36E7F5-5368-42D8-8962-6C02137931EB}" srcOrd="20" destOrd="0" presId="urn:microsoft.com/office/officeart/2005/8/layout/hProcess11"/>
    <dgm:cxn modelId="{DCFE6E4D-09AF-4C85-926D-E3B77657FBC9}" type="presParOf" srcId="{FA36E7F5-5368-42D8-8962-6C02137931EB}" destId="{01C35EF1-3267-48C2-AC66-19391016CEC5}" srcOrd="0" destOrd="0" presId="urn:microsoft.com/office/officeart/2005/8/layout/hProcess11"/>
    <dgm:cxn modelId="{FCDD9019-B552-493B-A41E-187ABEE29AC1}" type="presParOf" srcId="{FA36E7F5-5368-42D8-8962-6C02137931EB}" destId="{86A341E5-3806-4119-B6FD-A419D7D89ADF}" srcOrd="1" destOrd="0" presId="urn:microsoft.com/office/officeart/2005/8/layout/hProcess11"/>
    <dgm:cxn modelId="{D1F007B0-8581-4742-A2CD-5923B12C1C55}" type="presParOf" srcId="{FA36E7F5-5368-42D8-8962-6C02137931EB}" destId="{2D985BBC-047F-4117-91F7-CFEF4CBEAAF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0DD1D4-025F-4F92-BF28-CE5D887505A6}" type="doc">
      <dgm:prSet loTypeId="urn:microsoft.com/office/officeart/2005/8/layout/hProcess11" loCatId="process" qsTypeId="urn:microsoft.com/office/officeart/2005/8/quickstyle/simple1" qsCatId="simple" csTypeId="urn:microsoft.com/office/officeart/2005/8/colors/accent0_2" csCatId="mainScheme" phldr="1"/>
      <dgm:spPr/>
    </dgm:pt>
    <dgm:pt modelId="{C91EFAF5-FB17-486F-A092-B2B06223379D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7/02/’19</a:t>
          </a:r>
        </a:p>
      </dgm:t>
    </dgm:pt>
    <dgm:pt modelId="{DCEF9437-5F6C-439A-AD91-B67480A3D6A7}" type="parTrans" cxnId="{EB50FD60-929E-413C-B848-FA4D4B4B7A92}">
      <dgm:prSet/>
      <dgm:spPr/>
      <dgm:t>
        <a:bodyPr/>
        <a:lstStyle/>
        <a:p>
          <a:endParaRPr lang="en-US"/>
        </a:p>
      </dgm:t>
    </dgm:pt>
    <dgm:pt modelId="{0FBCC584-8748-4303-9362-9831D9B9C353}" type="sibTrans" cxnId="{EB50FD60-929E-413C-B848-FA4D4B4B7A92}">
      <dgm:prSet/>
      <dgm:spPr/>
      <dgm:t>
        <a:bodyPr/>
        <a:lstStyle/>
        <a:p>
          <a:endParaRPr lang="en-US"/>
        </a:p>
      </dgm:t>
    </dgm:pt>
    <dgm:pt modelId="{2BAC5791-68FD-4585-82B6-531A13791D0B}">
      <dgm:prSet phldrT="[Text]" custT="1"/>
      <dgm:spPr/>
      <dgm:t>
        <a:bodyPr/>
        <a:lstStyle/>
        <a:p>
          <a:r>
            <a:rPr lang="nl-BE" sz="1050" noProof="0" dirty="0" smtClean="0"/>
            <a:t>19/02/’19</a:t>
          </a:r>
        </a:p>
        <a:p>
          <a:endParaRPr lang="nl-BE" sz="1050" noProof="0" dirty="0" smtClean="0"/>
        </a:p>
      </dgm:t>
    </dgm:pt>
    <dgm:pt modelId="{9C4F3F36-4DC8-4AEE-9063-2A2B868CF869}" type="parTrans" cxnId="{6050238C-F5C4-4B1E-BE92-C9C55E5141ED}">
      <dgm:prSet/>
      <dgm:spPr/>
      <dgm:t>
        <a:bodyPr/>
        <a:lstStyle/>
        <a:p>
          <a:endParaRPr lang="en-US"/>
        </a:p>
      </dgm:t>
    </dgm:pt>
    <dgm:pt modelId="{E78CEF64-E1EC-47C9-9A68-CF72A18E98CA}" type="sibTrans" cxnId="{6050238C-F5C4-4B1E-BE92-C9C55E5141ED}">
      <dgm:prSet/>
      <dgm:spPr/>
      <dgm:t>
        <a:bodyPr/>
        <a:lstStyle/>
        <a:p>
          <a:endParaRPr lang="en-US"/>
        </a:p>
      </dgm:t>
    </dgm:pt>
    <dgm:pt modelId="{F5F3F64F-7379-47E0-BB91-F269BC827C9B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28/02/’19</a:t>
          </a:r>
        </a:p>
      </dgm:t>
    </dgm:pt>
    <dgm:pt modelId="{0FC0F8AA-785E-446D-9F3E-317E2C9AB8BB}" type="parTrans" cxnId="{4BF644F2-C1D5-40E6-9ADA-77B86304D9F1}">
      <dgm:prSet/>
      <dgm:spPr/>
      <dgm:t>
        <a:bodyPr/>
        <a:lstStyle/>
        <a:p>
          <a:endParaRPr lang="en-US"/>
        </a:p>
      </dgm:t>
    </dgm:pt>
    <dgm:pt modelId="{6701905B-BE52-4B4B-83CB-E2DE8AEF010D}" type="sibTrans" cxnId="{4BF644F2-C1D5-40E6-9ADA-77B86304D9F1}">
      <dgm:prSet/>
      <dgm:spPr/>
      <dgm:t>
        <a:bodyPr/>
        <a:lstStyle/>
        <a:p>
          <a:endParaRPr lang="en-US"/>
        </a:p>
      </dgm:t>
    </dgm:pt>
    <dgm:pt modelId="{1C789558-28CC-4836-A7DD-70276BB475F4}">
      <dgm:prSet phldrT="[Text]" custT="1"/>
      <dgm:spPr/>
      <dgm:t>
        <a:bodyPr/>
        <a:lstStyle/>
        <a:p>
          <a:r>
            <a:rPr lang="nl-BE" sz="1050" noProof="0" dirty="0" smtClean="0"/>
            <a:t>19/03/’19</a:t>
          </a:r>
        </a:p>
        <a:p>
          <a:endParaRPr lang="nl-BE" sz="1050" noProof="0" dirty="0" smtClean="0"/>
        </a:p>
      </dgm:t>
    </dgm:pt>
    <dgm:pt modelId="{A4316E79-9D19-4769-BBAA-48D79E056B30}" type="parTrans" cxnId="{736E98C5-F28C-4A34-B7F2-7AF5069C89D3}">
      <dgm:prSet/>
      <dgm:spPr/>
      <dgm:t>
        <a:bodyPr/>
        <a:lstStyle/>
        <a:p>
          <a:endParaRPr lang="en-US"/>
        </a:p>
      </dgm:t>
    </dgm:pt>
    <dgm:pt modelId="{21093144-8746-4833-9C23-84CA5B5AA884}" type="sibTrans" cxnId="{736E98C5-F28C-4A34-B7F2-7AF5069C89D3}">
      <dgm:prSet/>
      <dgm:spPr/>
      <dgm:t>
        <a:bodyPr/>
        <a:lstStyle/>
        <a:p>
          <a:endParaRPr lang="en-US"/>
        </a:p>
      </dgm:t>
    </dgm:pt>
    <dgm:pt modelId="{26394B27-0DB2-40B4-BFF1-A76C152B8FC9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23/04/’19</a:t>
          </a:r>
        </a:p>
      </dgm:t>
    </dgm:pt>
    <dgm:pt modelId="{455E145B-B0FF-4D46-AAD8-23EC991D1FFF}" type="parTrans" cxnId="{D91089DD-1D40-4E4C-8745-A28DD8092F60}">
      <dgm:prSet/>
      <dgm:spPr/>
      <dgm:t>
        <a:bodyPr/>
        <a:lstStyle/>
        <a:p>
          <a:endParaRPr lang="en-US"/>
        </a:p>
      </dgm:t>
    </dgm:pt>
    <dgm:pt modelId="{875F4645-C151-4382-9C83-90AD0F230C58}" type="sibTrans" cxnId="{D91089DD-1D40-4E4C-8745-A28DD8092F60}">
      <dgm:prSet/>
      <dgm:spPr/>
      <dgm:t>
        <a:bodyPr/>
        <a:lstStyle/>
        <a:p>
          <a:endParaRPr lang="en-US"/>
        </a:p>
      </dgm:t>
    </dgm:pt>
    <dgm:pt modelId="{2AA030C5-7FBC-4429-9D21-857328B95F74}">
      <dgm:prSet phldrT="[Text]" custT="1"/>
      <dgm:spPr/>
      <dgm:t>
        <a:bodyPr/>
        <a:lstStyle/>
        <a:p>
          <a:r>
            <a:rPr lang="nl-BE" sz="1050" noProof="0" dirty="0" smtClean="0"/>
            <a:t>21/05/’19</a:t>
          </a:r>
        </a:p>
        <a:p>
          <a:endParaRPr lang="nl-BE" sz="1050" noProof="0" dirty="0" smtClean="0"/>
        </a:p>
      </dgm:t>
    </dgm:pt>
    <dgm:pt modelId="{2290D1BE-7FF0-40AF-8BF3-F5767E41788B}" type="parTrans" cxnId="{8C6A5862-B8C2-4FC5-8155-00F5E8BCE436}">
      <dgm:prSet/>
      <dgm:spPr/>
      <dgm:t>
        <a:bodyPr/>
        <a:lstStyle/>
        <a:p>
          <a:endParaRPr lang="en-US"/>
        </a:p>
      </dgm:t>
    </dgm:pt>
    <dgm:pt modelId="{6FFE956E-B7E1-4E98-B189-CCB0A7E582B7}" type="sibTrans" cxnId="{8C6A5862-B8C2-4FC5-8155-00F5E8BCE436}">
      <dgm:prSet/>
      <dgm:spPr/>
      <dgm:t>
        <a:bodyPr/>
        <a:lstStyle/>
        <a:p>
          <a:endParaRPr lang="en-US"/>
        </a:p>
      </dgm:t>
    </dgm:pt>
    <dgm:pt modelId="{FCFD809C-A127-4B5E-8D46-65F2EFB0D39B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4/06/’19</a:t>
          </a:r>
        </a:p>
      </dgm:t>
    </dgm:pt>
    <dgm:pt modelId="{778FDB4A-A97E-4BE6-A21A-1605BC1CFCE4}" type="parTrans" cxnId="{654A473A-5579-41D7-8743-1C376F7BF98B}">
      <dgm:prSet/>
      <dgm:spPr/>
      <dgm:t>
        <a:bodyPr/>
        <a:lstStyle/>
        <a:p>
          <a:endParaRPr lang="en-US"/>
        </a:p>
      </dgm:t>
    </dgm:pt>
    <dgm:pt modelId="{5384827A-217D-4C1F-8656-BBB4945DC0B4}" type="sibTrans" cxnId="{654A473A-5579-41D7-8743-1C376F7BF98B}">
      <dgm:prSet/>
      <dgm:spPr/>
      <dgm:t>
        <a:bodyPr/>
        <a:lstStyle/>
        <a:p>
          <a:endParaRPr lang="en-US"/>
        </a:p>
      </dgm:t>
    </dgm:pt>
    <dgm:pt modelId="{3FA5C384-8FC4-4340-B046-63D4BA14C9D8}">
      <dgm:prSet phldrT="[Text]"/>
      <dgm:spPr/>
      <dgm:t>
        <a:bodyPr/>
        <a:lstStyle/>
        <a:p>
          <a:endParaRPr lang="nl-BE" noProof="0" dirty="0" smtClean="0"/>
        </a:p>
      </dgm:t>
    </dgm:pt>
    <dgm:pt modelId="{3EEC621D-BC8F-43A3-8E0C-AF3647F922B6}" type="parTrans" cxnId="{C9245D4F-B1AE-409F-AC70-C51F87BD21F1}">
      <dgm:prSet/>
      <dgm:spPr/>
      <dgm:t>
        <a:bodyPr/>
        <a:lstStyle/>
        <a:p>
          <a:endParaRPr lang="en-US"/>
        </a:p>
      </dgm:t>
    </dgm:pt>
    <dgm:pt modelId="{5654841C-3D90-4671-93A8-0538DB0504A7}" type="sibTrans" cxnId="{C9245D4F-B1AE-409F-AC70-C51F87BD21F1}">
      <dgm:prSet/>
      <dgm:spPr/>
      <dgm:t>
        <a:bodyPr/>
        <a:lstStyle/>
        <a:p>
          <a:endParaRPr lang="en-US"/>
        </a:p>
      </dgm:t>
    </dgm:pt>
    <dgm:pt modelId="{1D16ECC5-40E6-41E6-8EDB-63401FBF5D8D}">
      <dgm:prSet phldrT="[Text]" custT="1"/>
      <dgm:spPr/>
      <dgm:t>
        <a:bodyPr/>
        <a:lstStyle/>
        <a:p>
          <a:endParaRPr lang="nl-BE" sz="1050" noProof="0" dirty="0" smtClean="0"/>
        </a:p>
        <a:p>
          <a:r>
            <a:rPr lang="nl-BE" sz="1050" noProof="0" dirty="0" smtClean="0"/>
            <a:t>5/12/’19</a:t>
          </a:r>
        </a:p>
      </dgm:t>
    </dgm:pt>
    <dgm:pt modelId="{529B7A0A-4CA5-4113-B0EF-6479F9557396}" type="parTrans" cxnId="{EBD3BFA7-FF0B-4183-8265-1FCAD40AA347}">
      <dgm:prSet/>
      <dgm:spPr/>
      <dgm:t>
        <a:bodyPr/>
        <a:lstStyle/>
        <a:p>
          <a:endParaRPr lang="en-US"/>
        </a:p>
      </dgm:t>
    </dgm:pt>
    <dgm:pt modelId="{A6C5B933-1E0B-4B38-82D3-82EBAC014E10}" type="sibTrans" cxnId="{EBD3BFA7-FF0B-4183-8265-1FCAD40AA347}">
      <dgm:prSet/>
      <dgm:spPr/>
      <dgm:t>
        <a:bodyPr/>
        <a:lstStyle/>
        <a:p>
          <a:endParaRPr lang="en-US"/>
        </a:p>
      </dgm:t>
    </dgm:pt>
    <dgm:pt modelId="{C1372E54-4B6B-4981-87CD-DD0F6F678AC8}">
      <dgm:prSet phldrT="[Text]"/>
      <dgm:spPr/>
      <dgm:t>
        <a:bodyPr/>
        <a:lstStyle/>
        <a:p>
          <a:endParaRPr lang="nl-BE" noProof="0" dirty="0" smtClean="0"/>
        </a:p>
      </dgm:t>
    </dgm:pt>
    <dgm:pt modelId="{A34CFEFB-DB26-47B5-8E7E-D6B5502A2441}" type="parTrans" cxnId="{22D2B725-611F-495F-BF38-51E279F26389}">
      <dgm:prSet/>
      <dgm:spPr/>
      <dgm:t>
        <a:bodyPr/>
        <a:lstStyle/>
        <a:p>
          <a:endParaRPr lang="en-US"/>
        </a:p>
      </dgm:t>
    </dgm:pt>
    <dgm:pt modelId="{05477E28-5BC3-4045-91F1-0A16786D2079}" type="sibTrans" cxnId="{22D2B725-611F-495F-BF38-51E279F26389}">
      <dgm:prSet/>
      <dgm:spPr/>
      <dgm:t>
        <a:bodyPr/>
        <a:lstStyle/>
        <a:p>
          <a:endParaRPr lang="en-US"/>
        </a:p>
      </dgm:t>
    </dgm:pt>
    <dgm:pt modelId="{DCC8E8F0-D558-4DE6-86C9-E5B016C032B7}">
      <dgm:prSet phldrT="[Text]"/>
      <dgm:spPr/>
      <dgm:t>
        <a:bodyPr/>
        <a:lstStyle/>
        <a:p>
          <a:endParaRPr lang="nl-BE" noProof="0" dirty="0" smtClean="0"/>
        </a:p>
      </dgm:t>
    </dgm:pt>
    <dgm:pt modelId="{43AA42DE-94D1-4ADF-94F6-0B0375A4F2FC}" type="parTrans" cxnId="{79BD6A56-39C0-4DE5-9412-94BA88270EA9}">
      <dgm:prSet/>
      <dgm:spPr/>
      <dgm:t>
        <a:bodyPr/>
        <a:lstStyle/>
        <a:p>
          <a:endParaRPr lang="en-US"/>
        </a:p>
      </dgm:t>
    </dgm:pt>
    <dgm:pt modelId="{0BFDC75B-145D-4692-8F4C-0D073FD1F1E7}" type="sibTrans" cxnId="{79BD6A56-39C0-4DE5-9412-94BA88270EA9}">
      <dgm:prSet/>
      <dgm:spPr/>
      <dgm:t>
        <a:bodyPr/>
        <a:lstStyle/>
        <a:p>
          <a:endParaRPr lang="en-US"/>
        </a:p>
      </dgm:t>
    </dgm:pt>
    <dgm:pt modelId="{FEEC93DC-89B8-4153-B299-6CDA5AF9E4F5}" type="pres">
      <dgm:prSet presAssocID="{290DD1D4-025F-4F92-BF28-CE5D887505A6}" presName="Name0" presStyleCnt="0">
        <dgm:presLayoutVars>
          <dgm:dir/>
          <dgm:resizeHandles val="exact"/>
        </dgm:presLayoutVars>
      </dgm:prSet>
      <dgm:spPr/>
    </dgm:pt>
    <dgm:pt modelId="{12035FC6-4EAE-478F-96B8-25D2AABB6791}" type="pres">
      <dgm:prSet presAssocID="{290DD1D4-025F-4F92-BF28-CE5D887505A6}" presName="arrow" presStyleLbl="bgShp" presStyleIdx="0" presStyleCnt="1" custScaleY="12617" custLinFactNeighborY="0"/>
      <dgm:spPr/>
    </dgm:pt>
    <dgm:pt modelId="{CC9DF41B-EC74-48F2-8DBC-95F9E764C15F}" type="pres">
      <dgm:prSet presAssocID="{290DD1D4-025F-4F92-BF28-CE5D887505A6}" presName="points" presStyleCnt="0"/>
      <dgm:spPr/>
    </dgm:pt>
    <dgm:pt modelId="{2B4D3455-5AB6-4F24-B42D-049222E5C0D1}" type="pres">
      <dgm:prSet presAssocID="{C91EFAF5-FB17-486F-A092-B2B06223379D}" presName="compositeA" presStyleCnt="0"/>
      <dgm:spPr/>
    </dgm:pt>
    <dgm:pt modelId="{A80725B6-2FEB-4B8F-925E-FCB1517F94FB}" type="pres">
      <dgm:prSet presAssocID="{C91EFAF5-FB17-486F-A092-B2B06223379D}" presName="textA" presStyleLbl="revTx" presStyleIdx="0" presStyleCnt="11" custLinFactNeighborX="-28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16BB0-5F82-4126-9DF7-21D1E8F6DE56}" type="pres">
      <dgm:prSet presAssocID="{C91EFAF5-FB17-486F-A092-B2B06223379D}" presName="circleA" presStyleLbl="node1" presStyleIdx="0" presStyleCnt="11" custScaleX="13995" custScaleY="13995"/>
      <dgm:spPr>
        <a:solidFill>
          <a:schemeClr val="tx1"/>
        </a:solidFill>
      </dgm:spPr>
    </dgm:pt>
    <dgm:pt modelId="{483C9FB8-0489-41F1-AE2D-4DD94581764F}" type="pres">
      <dgm:prSet presAssocID="{C91EFAF5-FB17-486F-A092-B2B06223379D}" presName="spaceA" presStyleCnt="0"/>
      <dgm:spPr/>
    </dgm:pt>
    <dgm:pt modelId="{AC7E87FC-55C1-408C-B40C-0B0AB14B4CCF}" type="pres">
      <dgm:prSet presAssocID="{0FBCC584-8748-4303-9362-9831D9B9C353}" presName="space" presStyleCnt="0"/>
      <dgm:spPr/>
    </dgm:pt>
    <dgm:pt modelId="{B8AC96A4-F1B8-4467-B884-7E99AB94A4C6}" type="pres">
      <dgm:prSet presAssocID="{2BAC5791-68FD-4585-82B6-531A13791D0B}" presName="compositeB" presStyleCnt="0"/>
      <dgm:spPr/>
    </dgm:pt>
    <dgm:pt modelId="{3C181B4E-4115-4EDE-A2D9-0600A0EF473F}" type="pres">
      <dgm:prSet presAssocID="{2BAC5791-68FD-4585-82B6-531A13791D0B}" presName="textB" presStyleLbl="revTx" presStyleIdx="1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72ED9-11A1-4908-8F26-8A7393B4AF17}" type="pres">
      <dgm:prSet presAssocID="{2BAC5791-68FD-4585-82B6-531A13791D0B}" presName="circleB" presStyleLbl="node1" presStyleIdx="1" presStyleCnt="11" custScaleX="13995" custScaleY="13995"/>
      <dgm:spPr>
        <a:solidFill>
          <a:schemeClr val="tx1"/>
        </a:solidFill>
      </dgm:spPr>
    </dgm:pt>
    <dgm:pt modelId="{01FABCB8-A219-43FC-8001-BA4070CF5E06}" type="pres">
      <dgm:prSet presAssocID="{2BAC5791-68FD-4585-82B6-531A13791D0B}" presName="spaceB" presStyleCnt="0"/>
      <dgm:spPr/>
    </dgm:pt>
    <dgm:pt modelId="{83CF3433-BEC8-4D3B-B973-A30A8BEBED30}" type="pres">
      <dgm:prSet presAssocID="{E78CEF64-E1EC-47C9-9A68-CF72A18E98CA}" presName="space" presStyleCnt="0"/>
      <dgm:spPr/>
    </dgm:pt>
    <dgm:pt modelId="{653245EE-D8B8-4419-B20D-3FA0BFABA13B}" type="pres">
      <dgm:prSet presAssocID="{F5F3F64F-7379-47E0-BB91-F269BC827C9B}" presName="compositeA" presStyleCnt="0"/>
      <dgm:spPr/>
    </dgm:pt>
    <dgm:pt modelId="{761E6BA4-6A8F-41C3-BB02-E7DA6269F62F}" type="pres">
      <dgm:prSet presAssocID="{F5F3F64F-7379-47E0-BB91-F269BC827C9B}" presName="textA" presStyleLbl="revTx" presStyleIdx="2" presStyleCnt="11" custLinFactNeighborY="10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5B861-A8A1-4820-8570-5189759BDF0D}" type="pres">
      <dgm:prSet presAssocID="{F5F3F64F-7379-47E0-BB91-F269BC827C9B}" presName="circleA" presStyleLbl="node1" presStyleIdx="2" presStyleCnt="11" custScaleX="13995" custScaleY="13995"/>
      <dgm:spPr>
        <a:solidFill>
          <a:schemeClr val="tx1"/>
        </a:solidFill>
      </dgm:spPr>
    </dgm:pt>
    <dgm:pt modelId="{4C8694EC-D577-463B-953F-E328D2C29598}" type="pres">
      <dgm:prSet presAssocID="{F5F3F64F-7379-47E0-BB91-F269BC827C9B}" presName="spaceA" presStyleCnt="0"/>
      <dgm:spPr/>
    </dgm:pt>
    <dgm:pt modelId="{F7979D36-29F2-4A09-A2B5-8D9F52897EDC}" type="pres">
      <dgm:prSet presAssocID="{6701905B-BE52-4B4B-83CB-E2DE8AEF010D}" presName="space" presStyleCnt="0"/>
      <dgm:spPr/>
    </dgm:pt>
    <dgm:pt modelId="{BDACD96F-D125-48C5-83BE-A60392C8C3E0}" type="pres">
      <dgm:prSet presAssocID="{1C789558-28CC-4836-A7DD-70276BB475F4}" presName="compositeB" presStyleCnt="0"/>
      <dgm:spPr/>
    </dgm:pt>
    <dgm:pt modelId="{651A9866-0426-4C31-9838-3FACA507663E}" type="pres">
      <dgm:prSet presAssocID="{1C789558-28CC-4836-A7DD-70276BB475F4}" presName="textB" presStyleLbl="revTx" presStyleIdx="3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5F419-A3BA-4B7E-B434-757640C778D6}" type="pres">
      <dgm:prSet presAssocID="{1C789558-28CC-4836-A7DD-70276BB475F4}" presName="circleB" presStyleLbl="node1" presStyleIdx="3" presStyleCnt="11" custScaleX="13995" custScaleY="13995"/>
      <dgm:spPr>
        <a:solidFill>
          <a:schemeClr val="tx1"/>
        </a:solidFill>
      </dgm:spPr>
    </dgm:pt>
    <dgm:pt modelId="{F61B1C87-8C86-4E04-A507-1E42284CA02C}" type="pres">
      <dgm:prSet presAssocID="{1C789558-28CC-4836-A7DD-70276BB475F4}" presName="spaceB" presStyleCnt="0"/>
      <dgm:spPr/>
    </dgm:pt>
    <dgm:pt modelId="{AE617EB4-21FF-47BA-A47C-566FE2AD21B7}" type="pres">
      <dgm:prSet presAssocID="{21093144-8746-4833-9C23-84CA5B5AA884}" presName="space" presStyleCnt="0"/>
      <dgm:spPr/>
    </dgm:pt>
    <dgm:pt modelId="{8E357E9F-42F6-4B00-BFA0-A2B5D3529FF4}" type="pres">
      <dgm:prSet presAssocID="{26394B27-0DB2-40B4-BFF1-A76C152B8FC9}" presName="compositeA" presStyleCnt="0"/>
      <dgm:spPr/>
    </dgm:pt>
    <dgm:pt modelId="{B49AA5D5-2515-47D4-80EA-3F318E891B63}" type="pres">
      <dgm:prSet presAssocID="{26394B27-0DB2-40B4-BFF1-A76C152B8FC9}" presName="textA" presStyleLbl="revTx" presStyleIdx="4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A17CF-1F1B-4524-A846-02C3988DEB09}" type="pres">
      <dgm:prSet presAssocID="{26394B27-0DB2-40B4-BFF1-A76C152B8FC9}" presName="circleA" presStyleLbl="node1" presStyleIdx="4" presStyleCnt="11" custScaleX="13995" custScaleY="13995"/>
      <dgm:spPr>
        <a:solidFill>
          <a:schemeClr val="tx1"/>
        </a:solidFill>
      </dgm:spPr>
    </dgm:pt>
    <dgm:pt modelId="{F785A25E-6208-4129-8B30-2F2BDF41AAAE}" type="pres">
      <dgm:prSet presAssocID="{26394B27-0DB2-40B4-BFF1-A76C152B8FC9}" presName="spaceA" presStyleCnt="0"/>
      <dgm:spPr/>
    </dgm:pt>
    <dgm:pt modelId="{93BD0162-C8A0-4499-93D3-C7F936363F7B}" type="pres">
      <dgm:prSet presAssocID="{875F4645-C151-4382-9C83-90AD0F230C58}" presName="space" presStyleCnt="0"/>
      <dgm:spPr/>
    </dgm:pt>
    <dgm:pt modelId="{4C6E3687-7005-42CE-A719-3C67CE01E826}" type="pres">
      <dgm:prSet presAssocID="{2AA030C5-7FBC-4429-9D21-857328B95F74}" presName="compositeB" presStyleCnt="0"/>
      <dgm:spPr/>
    </dgm:pt>
    <dgm:pt modelId="{B51CE25C-9251-45C6-BF0D-A784CEF8685B}" type="pres">
      <dgm:prSet presAssocID="{2AA030C5-7FBC-4429-9D21-857328B95F74}" presName="textB" presStyleLbl="revTx" presStyleIdx="5" presStyleCnt="11" custLinFactNeighborY="-97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F5D33-20B6-4731-8E0B-AFBFB0960FF3}" type="pres">
      <dgm:prSet presAssocID="{2AA030C5-7FBC-4429-9D21-857328B95F74}" presName="circleB" presStyleLbl="node1" presStyleIdx="5" presStyleCnt="11" custScaleX="13995" custScaleY="13995"/>
      <dgm:spPr>
        <a:solidFill>
          <a:schemeClr val="tx1"/>
        </a:solidFill>
      </dgm:spPr>
    </dgm:pt>
    <dgm:pt modelId="{3E670E1D-A01E-4633-BAE2-BF8CD013D559}" type="pres">
      <dgm:prSet presAssocID="{2AA030C5-7FBC-4429-9D21-857328B95F74}" presName="spaceB" presStyleCnt="0"/>
      <dgm:spPr/>
    </dgm:pt>
    <dgm:pt modelId="{BE38B929-8509-4669-8D43-F7E69A716209}" type="pres">
      <dgm:prSet presAssocID="{6FFE956E-B7E1-4E98-B189-CCB0A7E582B7}" presName="space" presStyleCnt="0"/>
      <dgm:spPr/>
    </dgm:pt>
    <dgm:pt modelId="{5036A623-3D97-457F-88F7-938661AF307A}" type="pres">
      <dgm:prSet presAssocID="{FCFD809C-A127-4B5E-8D46-65F2EFB0D39B}" presName="compositeA" presStyleCnt="0"/>
      <dgm:spPr/>
    </dgm:pt>
    <dgm:pt modelId="{B6B95B2C-9939-4C4A-BF13-43698F089E7D}" type="pres">
      <dgm:prSet presAssocID="{FCFD809C-A127-4B5E-8D46-65F2EFB0D39B}" presName="textA" presStyleLbl="revTx" presStyleIdx="6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76812-699D-44B5-85CF-6CEA1C82450C}" type="pres">
      <dgm:prSet presAssocID="{FCFD809C-A127-4B5E-8D46-65F2EFB0D39B}" presName="circleA" presStyleLbl="node1" presStyleIdx="6" presStyleCnt="11" custScaleX="13995" custScaleY="13995"/>
      <dgm:spPr>
        <a:solidFill>
          <a:schemeClr val="tx1"/>
        </a:solidFill>
      </dgm:spPr>
    </dgm:pt>
    <dgm:pt modelId="{1FF199E5-DC71-4A57-89FD-8149E029711E}" type="pres">
      <dgm:prSet presAssocID="{FCFD809C-A127-4B5E-8D46-65F2EFB0D39B}" presName="spaceA" presStyleCnt="0"/>
      <dgm:spPr/>
    </dgm:pt>
    <dgm:pt modelId="{AA4F71D0-3C1E-4A91-9E8A-1A282ED95A1C}" type="pres">
      <dgm:prSet presAssocID="{5384827A-217D-4C1F-8656-BBB4945DC0B4}" presName="space" presStyleCnt="0"/>
      <dgm:spPr/>
    </dgm:pt>
    <dgm:pt modelId="{4286C974-235F-45BE-9952-E1EE17A597E4}" type="pres">
      <dgm:prSet presAssocID="{DCC8E8F0-D558-4DE6-86C9-E5B016C032B7}" presName="compositeB" presStyleCnt="0"/>
      <dgm:spPr/>
    </dgm:pt>
    <dgm:pt modelId="{0380CD25-83D2-4474-B67D-25BE3ABD0C8B}" type="pres">
      <dgm:prSet presAssocID="{DCC8E8F0-D558-4DE6-86C9-E5B016C032B7}" presName="textB" presStyleLbl="revTx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BC448-84F4-4806-86B6-B40EB7432797}" type="pres">
      <dgm:prSet presAssocID="{DCC8E8F0-D558-4DE6-86C9-E5B016C032B7}" presName="circleB" presStyleLbl="node1" presStyleIdx="7" presStyleCnt="11"/>
      <dgm:spPr>
        <a:noFill/>
        <a:ln>
          <a:noFill/>
        </a:ln>
      </dgm:spPr>
    </dgm:pt>
    <dgm:pt modelId="{C7B546F5-E9BB-4959-98D5-0122EAF06DAA}" type="pres">
      <dgm:prSet presAssocID="{DCC8E8F0-D558-4DE6-86C9-E5B016C032B7}" presName="spaceB" presStyleCnt="0"/>
      <dgm:spPr/>
    </dgm:pt>
    <dgm:pt modelId="{A16E619D-3EA8-45FB-8048-91268CF99F5C}" type="pres">
      <dgm:prSet presAssocID="{0BFDC75B-145D-4692-8F4C-0D073FD1F1E7}" presName="space" presStyleCnt="0"/>
      <dgm:spPr/>
    </dgm:pt>
    <dgm:pt modelId="{3C6AA509-D4B4-4493-B946-A8DA2AA46CDC}" type="pres">
      <dgm:prSet presAssocID="{3FA5C384-8FC4-4340-B046-63D4BA14C9D8}" presName="compositeA" presStyleCnt="0"/>
      <dgm:spPr/>
    </dgm:pt>
    <dgm:pt modelId="{E39AA51C-8377-46A0-9304-9FE0F742B36B}" type="pres">
      <dgm:prSet presAssocID="{3FA5C384-8FC4-4340-B046-63D4BA14C9D8}" presName="textA" presStyleLbl="revTx" presStyleIdx="8" presStyleCnt="11" custLinFactNeighborX="7417" custLinFactNeighborY="140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8B08CC-0D93-4537-B07E-1733EBDB0BE5}" type="pres">
      <dgm:prSet presAssocID="{3FA5C384-8FC4-4340-B046-63D4BA14C9D8}" presName="circleA" presStyleLbl="node1" presStyleIdx="8" presStyleCnt="11" custScaleX="13995" custScaleY="13995"/>
      <dgm:spPr>
        <a:solidFill>
          <a:schemeClr val="tx1"/>
        </a:solidFill>
      </dgm:spPr>
    </dgm:pt>
    <dgm:pt modelId="{B022971C-6E3D-4181-8BA0-C01CB415F28F}" type="pres">
      <dgm:prSet presAssocID="{3FA5C384-8FC4-4340-B046-63D4BA14C9D8}" presName="spaceA" presStyleCnt="0"/>
      <dgm:spPr/>
    </dgm:pt>
    <dgm:pt modelId="{EF783E17-5724-4193-8116-EB7A56072AA5}" type="pres">
      <dgm:prSet presAssocID="{5654841C-3D90-4671-93A8-0538DB0504A7}" presName="space" presStyleCnt="0"/>
      <dgm:spPr/>
    </dgm:pt>
    <dgm:pt modelId="{6EA31CE0-F9E9-4EBA-BD56-ED552EB19CC6}" type="pres">
      <dgm:prSet presAssocID="{C1372E54-4B6B-4981-87CD-DD0F6F678AC8}" presName="compositeB" presStyleCnt="0"/>
      <dgm:spPr/>
    </dgm:pt>
    <dgm:pt modelId="{22D86FE5-07F3-434B-B47B-318255FFA194}" type="pres">
      <dgm:prSet presAssocID="{C1372E54-4B6B-4981-87CD-DD0F6F678AC8}" presName="textB" presStyleLbl="revTx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9149E-A51A-41A1-B46A-79DEBD8B0EF0}" type="pres">
      <dgm:prSet presAssocID="{C1372E54-4B6B-4981-87CD-DD0F6F678AC8}" presName="circleB" presStyleLbl="node1" presStyleIdx="9" presStyleCnt="11"/>
      <dgm:spPr>
        <a:noFill/>
        <a:ln>
          <a:noFill/>
        </a:ln>
      </dgm:spPr>
    </dgm:pt>
    <dgm:pt modelId="{0788C2FD-E8F1-4E6D-ACEC-846F34F86C04}" type="pres">
      <dgm:prSet presAssocID="{C1372E54-4B6B-4981-87CD-DD0F6F678AC8}" presName="spaceB" presStyleCnt="0"/>
      <dgm:spPr/>
    </dgm:pt>
    <dgm:pt modelId="{87B6523A-6746-4C22-8D0B-32CD966114E9}" type="pres">
      <dgm:prSet presAssocID="{05477E28-5BC3-4045-91F1-0A16786D2079}" presName="space" presStyleCnt="0"/>
      <dgm:spPr/>
    </dgm:pt>
    <dgm:pt modelId="{FA36E7F5-5368-42D8-8962-6C02137931EB}" type="pres">
      <dgm:prSet presAssocID="{1D16ECC5-40E6-41E6-8EDB-63401FBF5D8D}" presName="compositeA" presStyleCnt="0"/>
      <dgm:spPr/>
    </dgm:pt>
    <dgm:pt modelId="{01C35EF1-3267-48C2-AC66-19391016CEC5}" type="pres">
      <dgm:prSet presAssocID="{1D16ECC5-40E6-41E6-8EDB-63401FBF5D8D}" presName="textA" presStyleLbl="revTx" presStyleIdx="10" presStyleCnt="11" custLinFactNeighborY="89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341E5-3806-4119-B6FD-A419D7D89ADF}" type="pres">
      <dgm:prSet presAssocID="{1D16ECC5-40E6-41E6-8EDB-63401FBF5D8D}" presName="circleA" presStyleLbl="node1" presStyleIdx="10" presStyleCnt="11" custScaleX="13995" custScaleY="13995"/>
      <dgm:spPr>
        <a:solidFill>
          <a:schemeClr val="tx1"/>
        </a:solidFill>
      </dgm:spPr>
    </dgm:pt>
    <dgm:pt modelId="{2D985BBC-047F-4117-91F7-CFEF4CBEAAFA}" type="pres">
      <dgm:prSet presAssocID="{1D16ECC5-40E6-41E6-8EDB-63401FBF5D8D}" presName="spaceA" presStyleCnt="0"/>
      <dgm:spPr/>
    </dgm:pt>
  </dgm:ptLst>
  <dgm:cxnLst>
    <dgm:cxn modelId="{79BD6A56-39C0-4DE5-9412-94BA88270EA9}" srcId="{290DD1D4-025F-4F92-BF28-CE5D887505A6}" destId="{DCC8E8F0-D558-4DE6-86C9-E5B016C032B7}" srcOrd="7" destOrd="0" parTransId="{43AA42DE-94D1-4ADF-94F6-0B0375A4F2FC}" sibTransId="{0BFDC75B-145D-4692-8F4C-0D073FD1F1E7}"/>
    <dgm:cxn modelId="{22D2B725-611F-495F-BF38-51E279F26389}" srcId="{290DD1D4-025F-4F92-BF28-CE5D887505A6}" destId="{C1372E54-4B6B-4981-87CD-DD0F6F678AC8}" srcOrd="9" destOrd="0" parTransId="{A34CFEFB-DB26-47B5-8E7E-D6B5502A2441}" sibTransId="{05477E28-5BC3-4045-91F1-0A16786D2079}"/>
    <dgm:cxn modelId="{736E98C5-F28C-4A34-B7F2-7AF5069C89D3}" srcId="{290DD1D4-025F-4F92-BF28-CE5D887505A6}" destId="{1C789558-28CC-4836-A7DD-70276BB475F4}" srcOrd="3" destOrd="0" parTransId="{A4316E79-9D19-4769-BBAA-48D79E056B30}" sibTransId="{21093144-8746-4833-9C23-84CA5B5AA884}"/>
    <dgm:cxn modelId="{5BA7EE1D-E64A-4514-A8F1-48845325E741}" type="presOf" srcId="{FCFD809C-A127-4B5E-8D46-65F2EFB0D39B}" destId="{B6B95B2C-9939-4C4A-BF13-43698F089E7D}" srcOrd="0" destOrd="0" presId="urn:microsoft.com/office/officeart/2005/8/layout/hProcess11"/>
    <dgm:cxn modelId="{4BF644F2-C1D5-40E6-9ADA-77B86304D9F1}" srcId="{290DD1D4-025F-4F92-BF28-CE5D887505A6}" destId="{F5F3F64F-7379-47E0-BB91-F269BC827C9B}" srcOrd="2" destOrd="0" parTransId="{0FC0F8AA-785E-446D-9F3E-317E2C9AB8BB}" sibTransId="{6701905B-BE52-4B4B-83CB-E2DE8AEF010D}"/>
    <dgm:cxn modelId="{C9245D4F-B1AE-409F-AC70-C51F87BD21F1}" srcId="{290DD1D4-025F-4F92-BF28-CE5D887505A6}" destId="{3FA5C384-8FC4-4340-B046-63D4BA14C9D8}" srcOrd="8" destOrd="0" parTransId="{3EEC621D-BC8F-43A3-8E0C-AF3647F922B6}" sibTransId="{5654841C-3D90-4671-93A8-0538DB0504A7}"/>
    <dgm:cxn modelId="{6050238C-F5C4-4B1E-BE92-C9C55E5141ED}" srcId="{290DD1D4-025F-4F92-BF28-CE5D887505A6}" destId="{2BAC5791-68FD-4585-82B6-531A13791D0B}" srcOrd="1" destOrd="0" parTransId="{9C4F3F36-4DC8-4AEE-9063-2A2B868CF869}" sibTransId="{E78CEF64-E1EC-47C9-9A68-CF72A18E98CA}"/>
    <dgm:cxn modelId="{3A9E2D7D-9AD5-49CA-9EDB-83B6C32CD749}" type="presOf" srcId="{26394B27-0DB2-40B4-BFF1-A76C152B8FC9}" destId="{B49AA5D5-2515-47D4-80EA-3F318E891B63}" srcOrd="0" destOrd="0" presId="urn:microsoft.com/office/officeart/2005/8/layout/hProcess11"/>
    <dgm:cxn modelId="{BA8E2462-217D-4F1D-9054-5FFBFF26CEF7}" type="presOf" srcId="{C1372E54-4B6B-4981-87CD-DD0F6F678AC8}" destId="{22D86FE5-07F3-434B-B47B-318255FFA194}" srcOrd="0" destOrd="0" presId="urn:microsoft.com/office/officeart/2005/8/layout/hProcess11"/>
    <dgm:cxn modelId="{8C6A5862-B8C2-4FC5-8155-00F5E8BCE436}" srcId="{290DD1D4-025F-4F92-BF28-CE5D887505A6}" destId="{2AA030C5-7FBC-4429-9D21-857328B95F74}" srcOrd="5" destOrd="0" parTransId="{2290D1BE-7FF0-40AF-8BF3-F5767E41788B}" sibTransId="{6FFE956E-B7E1-4E98-B189-CCB0A7E582B7}"/>
    <dgm:cxn modelId="{39D8337E-452F-4EE7-81D2-D683BC08FDBC}" type="presOf" srcId="{2AA030C5-7FBC-4429-9D21-857328B95F74}" destId="{B51CE25C-9251-45C6-BF0D-A784CEF8685B}" srcOrd="0" destOrd="0" presId="urn:microsoft.com/office/officeart/2005/8/layout/hProcess11"/>
    <dgm:cxn modelId="{CF5C6C2E-20BA-48C9-9BEA-B7297ECF46EF}" type="presOf" srcId="{1C789558-28CC-4836-A7DD-70276BB475F4}" destId="{651A9866-0426-4C31-9838-3FACA507663E}" srcOrd="0" destOrd="0" presId="urn:microsoft.com/office/officeart/2005/8/layout/hProcess11"/>
    <dgm:cxn modelId="{DCA70C25-75C9-4A0C-87EC-5EEC7CB3B743}" type="presOf" srcId="{DCC8E8F0-D558-4DE6-86C9-E5B016C032B7}" destId="{0380CD25-83D2-4474-B67D-25BE3ABD0C8B}" srcOrd="0" destOrd="0" presId="urn:microsoft.com/office/officeart/2005/8/layout/hProcess11"/>
    <dgm:cxn modelId="{DA4BB0A4-8810-44BA-A618-512952852426}" type="presOf" srcId="{3FA5C384-8FC4-4340-B046-63D4BA14C9D8}" destId="{E39AA51C-8377-46A0-9304-9FE0F742B36B}" srcOrd="0" destOrd="0" presId="urn:microsoft.com/office/officeart/2005/8/layout/hProcess11"/>
    <dgm:cxn modelId="{EBD3BFA7-FF0B-4183-8265-1FCAD40AA347}" srcId="{290DD1D4-025F-4F92-BF28-CE5D887505A6}" destId="{1D16ECC5-40E6-41E6-8EDB-63401FBF5D8D}" srcOrd="10" destOrd="0" parTransId="{529B7A0A-4CA5-4113-B0EF-6479F9557396}" sibTransId="{A6C5B933-1E0B-4B38-82D3-82EBAC014E10}"/>
    <dgm:cxn modelId="{EB50FD60-929E-413C-B848-FA4D4B4B7A92}" srcId="{290DD1D4-025F-4F92-BF28-CE5D887505A6}" destId="{C91EFAF5-FB17-486F-A092-B2B06223379D}" srcOrd="0" destOrd="0" parTransId="{DCEF9437-5F6C-439A-AD91-B67480A3D6A7}" sibTransId="{0FBCC584-8748-4303-9362-9831D9B9C353}"/>
    <dgm:cxn modelId="{D91089DD-1D40-4E4C-8745-A28DD8092F60}" srcId="{290DD1D4-025F-4F92-BF28-CE5D887505A6}" destId="{26394B27-0DB2-40B4-BFF1-A76C152B8FC9}" srcOrd="4" destOrd="0" parTransId="{455E145B-B0FF-4D46-AAD8-23EC991D1FFF}" sibTransId="{875F4645-C151-4382-9C83-90AD0F230C58}"/>
    <dgm:cxn modelId="{A5266BA5-0EF1-43A6-8690-C22D1E6ABAFF}" type="presOf" srcId="{F5F3F64F-7379-47E0-BB91-F269BC827C9B}" destId="{761E6BA4-6A8F-41C3-BB02-E7DA6269F62F}" srcOrd="0" destOrd="0" presId="urn:microsoft.com/office/officeart/2005/8/layout/hProcess11"/>
    <dgm:cxn modelId="{76D3D72D-01FA-434E-99D0-5A0F42B11E0D}" type="presOf" srcId="{C91EFAF5-FB17-486F-A092-B2B06223379D}" destId="{A80725B6-2FEB-4B8F-925E-FCB1517F94FB}" srcOrd="0" destOrd="0" presId="urn:microsoft.com/office/officeart/2005/8/layout/hProcess11"/>
    <dgm:cxn modelId="{9912BD6E-9C97-4879-9861-2F7651A60696}" type="presOf" srcId="{2BAC5791-68FD-4585-82B6-531A13791D0B}" destId="{3C181B4E-4115-4EDE-A2D9-0600A0EF473F}" srcOrd="0" destOrd="0" presId="urn:microsoft.com/office/officeart/2005/8/layout/hProcess11"/>
    <dgm:cxn modelId="{654A473A-5579-41D7-8743-1C376F7BF98B}" srcId="{290DD1D4-025F-4F92-BF28-CE5D887505A6}" destId="{FCFD809C-A127-4B5E-8D46-65F2EFB0D39B}" srcOrd="6" destOrd="0" parTransId="{778FDB4A-A97E-4BE6-A21A-1605BC1CFCE4}" sibTransId="{5384827A-217D-4C1F-8656-BBB4945DC0B4}"/>
    <dgm:cxn modelId="{90BD574D-18C2-491F-8D20-E57F6C427582}" type="presOf" srcId="{1D16ECC5-40E6-41E6-8EDB-63401FBF5D8D}" destId="{01C35EF1-3267-48C2-AC66-19391016CEC5}" srcOrd="0" destOrd="0" presId="urn:microsoft.com/office/officeart/2005/8/layout/hProcess11"/>
    <dgm:cxn modelId="{8433D6C8-CA7A-4291-91B7-15723F0AD32E}" type="presOf" srcId="{290DD1D4-025F-4F92-BF28-CE5D887505A6}" destId="{FEEC93DC-89B8-4153-B299-6CDA5AF9E4F5}" srcOrd="0" destOrd="0" presId="urn:microsoft.com/office/officeart/2005/8/layout/hProcess11"/>
    <dgm:cxn modelId="{3FE6CF5A-E518-47AB-8D87-0225FB9E31B6}" type="presParOf" srcId="{FEEC93DC-89B8-4153-B299-6CDA5AF9E4F5}" destId="{12035FC6-4EAE-478F-96B8-25D2AABB6791}" srcOrd="0" destOrd="0" presId="urn:microsoft.com/office/officeart/2005/8/layout/hProcess11"/>
    <dgm:cxn modelId="{B6996BC3-7870-4B66-A0E1-AAC807A71D62}" type="presParOf" srcId="{FEEC93DC-89B8-4153-B299-6CDA5AF9E4F5}" destId="{CC9DF41B-EC74-48F2-8DBC-95F9E764C15F}" srcOrd="1" destOrd="0" presId="urn:microsoft.com/office/officeart/2005/8/layout/hProcess11"/>
    <dgm:cxn modelId="{E9ACAD74-ACFC-4C5B-868C-7AF202CF5A37}" type="presParOf" srcId="{CC9DF41B-EC74-48F2-8DBC-95F9E764C15F}" destId="{2B4D3455-5AB6-4F24-B42D-049222E5C0D1}" srcOrd="0" destOrd="0" presId="urn:microsoft.com/office/officeart/2005/8/layout/hProcess11"/>
    <dgm:cxn modelId="{F0DF5A45-B22B-4D3A-B4DF-674E1A9C9CEF}" type="presParOf" srcId="{2B4D3455-5AB6-4F24-B42D-049222E5C0D1}" destId="{A80725B6-2FEB-4B8F-925E-FCB1517F94FB}" srcOrd="0" destOrd="0" presId="urn:microsoft.com/office/officeart/2005/8/layout/hProcess11"/>
    <dgm:cxn modelId="{7830EE64-1951-4EA6-9967-CB8527C67163}" type="presParOf" srcId="{2B4D3455-5AB6-4F24-B42D-049222E5C0D1}" destId="{22916BB0-5F82-4126-9DF7-21D1E8F6DE56}" srcOrd="1" destOrd="0" presId="urn:microsoft.com/office/officeart/2005/8/layout/hProcess11"/>
    <dgm:cxn modelId="{E27407BC-F6A0-4D38-BCAA-23E5F9BE5D27}" type="presParOf" srcId="{2B4D3455-5AB6-4F24-B42D-049222E5C0D1}" destId="{483C9FB8-0489-41F1-AE2D-4DD94581764F}" srcOrd="2" destOrd="0" presId="urn:microsoft.com/office/officeart/2005/8/layout/hProcess11"/>
    <dgm:cxn modelId="{18E7198C-1D26-44CA-9C46-C1335D68A646}" type="presParOf" srcId="{CC9DF41B-EC74-48F2-8DBC-95F9E764C15F}" destId="{AC7E87FC-55C1-408C-B40C-0B0AB14B4CCF}" srcOrd="1" destOrd="0" presId="urn:microsoft.com/office/officeart/2005/8/layout/hProcess11"/>
    <dgm:cxn modelId="{BD3AC270-A257-4F4C-B920-1655165E17F2}" type="presParOf" srcId="{CC9DF41B-EC74-48F2-8DBC-95F9E764C15F}" destId="{B8AC96A4-F1B8-4467-B884-7E99AB94A4C6}" srcOrd="2" destOrd="0" presId="urn:microsoft.com/office/officeart/2005/8/layout/hProcess11"/>
    <dgm:cxn modelId="{8DD0AEAA-65A5-480F-A9AC-9790CC5527BA}" type="presParOf" srcId="{B8AC96A4-F1B8-4467-B884-7E99AB94A4C6}" destId="{3C181B4E-4115-4EDE-A2D9-0600A0EF473F}" srcOrd="0" destOrd="0" presId="urn:microsoft.com/office/officeart/2005/8/layout/hProcess11"/>
    <dgm:cxn modelId="{A423EC38-F68D-426E-B4EC-C6CCB4139A2D}" type="presParOf" srcId="{B8AC96A4-F1B8-4467-B884-7E99AB94A4C6}" destId="{45572ED9-11A1-4908-8F26-8A7393B4AF17}" srcOrd="1" destOrd="0" presId="urn:microsoft.com/office/officeart/2005/8/layout/hProcess11"/>
    <dgm:cxn modelId="{76C19AA5-D853-439C-B5DA-831DFDEF3D5A}" type="presParOf" srcId="{B8AC96A4-F1B8-4467-B884-7E99AB94A4C6}" destId="{01FABCB8-A219-43FC-8001-BA4070CF5E06}" srcOrd="2" destOrd="0" presId="urn:microsoft.com/office/officeart/2005/8/layout/hProcess11"/>
    <dgm:cxn modelId="{1CA13685-2C01-4906-A913-B9B4D66FBDDF}" type="presParOf" srcId="{CC9DF41B-EC74-48F2-8DBC-95F9E764C15F}" destId="{83CF3433-BEC8-4D3B-B973-A30A8BEBED30}" srcOrd="3" destOrd="0" presId="urn:microsoft.com/office/officeart/2005/8/layout/hProcess11"/>
    <dgm:cxn modelId="{D8B60F7C-690A-4312-8BD7-E890C41B50A6}" type="presParOf" srcId="{CC9DF41B-EC74-48F2-8DBC-95F9E764C15F}" destId="{653245EE-D8B8-4419-B20D-3FA0BFABA13B}" srcOrd="4" destOrd="0" presId="urn:microsoft.com/office/officeart/2005/8/layout/hProcess11"/>
    <dgm:cxn modelId="{EBA7CE28-9A7D-434A-9CBB-CD6DF783A27A}" type="presParOf" srcId="{653245EE-D8B8-4419-B20D-3FA0BFABA13B}" destId="{761E6BA4-6A8F-41C3-BB02-E7DA6269F62F}" srcOrd="0" destOrd="0" presId="urn:microsoft.com/office/officeart/2005/8/layout/hProcess11"/>
    <dgm:cxn modelId="{C25DA96C-E138-4286-8291-66F7F08B8F9A}" type="presParOf" srcId="{653245EE-D8B8-4419-B20D-3FA0BFABA13B}" destId="{B0F5B861-A8A1-4820-8570-5189759BDF0D}" srcOrd="1" destOrd="0" presId="urn:microsoft.com/office/officeart/2005/8/layout/hProcess11"/>
    <dgm:cxn modelId="{268F7C66-C89E-41F3-A08B-8049E2D4235A}" type="presParOf" srcId="{653245EE-D8B8-4419-B20D-3FA0BFABA13B}" destId="{4C8694EC-D577-463B-953F-E328D2C29598}" srcOrd="2" destOrd="0" presId="urn:microsoft.com/office/officeart/2005/8/layout/hProcess11"/>
    <dgm:cxn modelId="{F5E9FFDB-A2DA-4AD7-BC30-A0D78B78E266}" type="presParOf" srcId="{CC9DF41B-EC74-48F2-8DBC-95F9E764C15F}" destId="{F7979D36-29F2-4A09-A2B5-8D9F52897EDC}" srcOrd="5" destOrd="0" presId="urn:microsoft.com/office/officeart/2005/8/layout/hProcess11"/>
    <dgm:cxn modelId="{9E4A98BE-478E-4E02-A2BC-F834E03AD9D7}" type="presParOf" srcId="{CC9DF41B-EC74-48F2-8DBC-95F9E764C15F}" destId="{BDACD96F-D125-48C5-83BE-A60392C8C3E0}" srcOrd="6" destOrd="0" presId="urn:microsoft.com/office/officeart/2005/8/layout/hProcess11"/>
    <dgm:cxn modelId="{9BDD84F9-13A9-4D37-BD18-B41BC79CE096}" type="presParOf" srcId="{BDACD96F-D125-48C5-83BE-A60392C8C3E0}" destId="{651A9866-0426-4C31-9838-3FACA507663E}" srcOrd="0" destOrd="0" presId="urn:microsoft.com/office/officeart/2005/8/layout/hProcess11"/>
    <dgm:cxn modelId="{272B516F-4F98-4AB0-932D-F2FCD36BA4FA}" type="presParOf" srcId="{BDACD96F-D125-48C5-83BE-A60392C8C3E0}" destId="{DB35F419-A3BA-4B7E-B434-757640C778D6}" srcOrd="1" destOrd="0" presId="urn:microsoft.com/office/officeart/2005/8/layout/hProcess11"/>
    <dgm:cxn modelId="{AED5045B-B00C-4407-93CD-5E3AC7E6C59F}" type="presParOf" srcId="{BDACD96F-D125-48C5-83BE-A60392C8C3E0}" destId="{F61B1C87-8C86-4E04-A507-1E42284CA02C}" srcOrd="2" destOrd="0" presId="urn:microsoft.com/office/officeart/2005/8/layout/hProcess11"/>
    <dgm:cxn modelId="{FE64B5FE-64D7-4E8B-BE50-14D63A69DC9D}" type="presParOf" srcId="{CC9DF41B-EC74-48F2-8DBC-95F9E764C15F}" destId="{AE617EB4-21FF-47BA-A47C-566FE2AD21B7}" srcOrd="7" destOrd="0" presId="urn:microsoft.com/office/officeart/2005/8/layout/hProcess11"/>
    <dgm:cxn modelId="{838B4644-ACA5-4959-A1D1-1D13398EF015}" type="presParOf" srcId="{CC9DF41B-EC74-48F2-8DBC-95F9E764C15F}" destId="{8E357E9F-42F6-4B00-BFA0-A2B5D3529FF4}" srcOrd="8" destOrd="0" presId="urn:microsoft.com/office/officeart/2005/8/layout/hProcess11"/>
    <dgm:cxn modelId="{7A2C358D-BC51-41AC-BC43-DF36C04A4E5F}" type="presParOf" srcId="{8E357E9F-42F6-4B00-BFA0-A2B5D3529FF4}" destId="{B49AA5D5-2515-47D4-80EA-3F318E891B63}" srcOrd="0" destOrd="0" presId="urn:microsoft.com/office/officeart/2005/8/layout/hProcess11"/>
    <dgm:cxn modelId="{9ABCEC2B-0A61-48AE-93CB-305C2B0942CB}" type="presParOf" srcId="{8E357E9F-42F6-4B00-BFA0-A2B5D3529FF4}" destId="{15FA17CF-1F1B-4524-A846-02C3988DEB09}" srcOrd="1" destOrd="0" presId="urn:microsoft.com/office/officeart/2005/8/layout/hProcess11"/>
    <dgm:cxn modelId="{3729D045-383E-4D53-B729-5965AF0DDF5C}" type="presParOf" srcId="{8E357E9F-42F6-4B00-BFA0-A2B5D3529FF4}" destId="{F785A25E-6208-4129-8B30-2F2BDF41AAAE}" srcOrd="2" destOrd="0" presId="urn:microsoft.com/office/officeart/2005/8/layout/hProcess11"/>
    <dgm:cxn modelId="{99B499CE-83C2-4D4B-A0BE-7299E28BCC80}" type="presParOf" srcId="{CC9DF41B-EC74-48F2-8DBC-95F9E764C15F}" destId="{93BD0162-C8A0-4499-93D3-C7F936363F7B}" srcOrd="9" destOrd="0" presId="urn:microsoft.com/office/officeart/2005/8/layout/hProcess11"/>
    <dgm:cxn modelId="{6FA2EEE9-C941-4FB9-AE22-07E25EEAFF16}" type="presParOf" srcId="{CC9DF41B-EC74-48F2-8DBC-95F9E764C15F}" destId="{4C6E3687-7005-42CE-A719-3C67CE01E826}" srcOrd="10" destOrd="0" presId="urn:microsoft.com/office/officeart/2005/8/layout/hProcess11"/>
    <dgm:cxn modelId="{4D735C08-0999-4BE8-A544-C0676EBB2EEC}" type="presParOf" srcId="{4C6E3687-7005-42CE-A719-3C67CE01E826}" destId="{B51CE25C-9251-45C6-BF0D-A784CEF8685B}" srcOrd="0" destOrd="0" presId="urn:microsoft.com/office/officeart/2005/8/layout/hProcess11"/>
    <dgm:cxn modelId="{46AD105E-A0A3-4A69-86E5-E61FE7F47264}" type="presParOf" srcId="{4C6E3687-7005-42CE-A719-3C67CE01E826}" destId="{856F5D33-20B6-4731-8E0B-AFBFB0960FF3}" srcOrd="1" destOrd="0" presId="urn:microsoft.com/office/officeart/2005/8/layout/hProcess11"/>
    <dgm:cxn modelId="{C04BBC03-D86D-4C6A-93A5-C01C95CE7513}" type="presParOf" srcId="{4C6E3687-7005-42CE-A719-3C67CE01E826}" destId="{3E670E1D-A01E-4633-BAE2-BF8CD013D559}" srcOrd="2" destOrd="0" presId="urn:microsoft.com/office/officeart/2005/8/layout/hProcess11"/>
    <dgm:cxn modelId="{9AA0CF9C-744F-4860-9322-C0C820499927}" type="presParOf" srcId="{CC9DF41B-EC74-48F2-8DBC-95F9E764C15F}" destId="{BE38B929-8509-4669-8D43-F7E69A716209}" srcOrd="11" destOrd="0" presId="urn:microsoft.com/office/officeart/2005/8/layout/hProcess11"/>
    <dgm:cxn modelId="{E6507B01-3766-4A4B-A87B-2626FDCB9923}" type="presParOf" srcId="{CC9DF41B-EC74-48F2-8DBC-95F9E764C15F}" destId="{5036A623-3D97-457F-88F7-938661AF307A}" srcOrd="12" destOrd="0" presId="urn:microsoft.com/office/officeart/2005/8/layout/hProcess11"/>
    <dgm:cxn modelId="{C055525D-899A-4179-97CD-66A5406006D0}" type="presParOf" srcId="{5036A623-3D97-457F-88F7-938661AF307A}" destId="{B6B95B2C-9939-4C4A-BF13-43698F089E7D}" srcOrd="0" destOrd="0" presId="urn:microsoft.com/office/officeart/2005/8/layout/hProcess11"/>
    <dgm:cxn modelId="{1613134C-4DB8-4F52-BB62-84B08F48B775}" type="presParOf" srcId="{5036A623-3D97-457F-88F7-938661AF307A}" destId="{89376812-699D-44B5-85CF-6CEA1C82450C}" srcOrd="1" destOrd="0" presId="urn:microsoft.com/office/officeart/2005/8/layout/hProcess11"/>
    <dgm:cxn modelId="{E3A84D1E-4854-48AB-B5BA-EF4554A88278}" type="presParOf" srcId="{5036A623-3D97-457F-88F7-938661AF307A}" destId="{1FF199E5-DC71-4A57-89FD-8149E029711E}" srcOrd="2" destOrd="0" presId="urn:microsoft.com/office/officeart/2005/8/layout/hProcess11"/>
    <dgm:cxn modelId="{6681EB2B-BBB6-4F03-A744-C28DD428E60B}" type="presParOf" srcId="{CC9DF41B-EC74-48F2-8DBC-95F9E764C15F}" destId="{AA4F71D0-3C1E-4A91-9E8A-1A282ED95A1C}" srcOrd="13" destOrd="0" presId="urn:microsoft.com/office/officeart/2005/8/layout/hProcess11"/>
    <dgm:cxn modelId="{F5D8500E-DE0B-4BF1-8A57-7F9775F84188}" type="presParOf" srcId="{CC9DF41B-EC74-48F2-8DBC-95F9E764C15F}" destId="{4286C974-235F-45BE-9952-E1EE17A597E4}" srcOrd="14" destOrd="0" presId="urn:microsoft.com/office/officeart/2005/8/layout/hProcess11"/>
    <dgm:cxn modelId="{62383208-828B-438E-9FB9-A1D4CD2686FA}" type="presParOf" srcId="{4286C974-235F-45BE-9952-E1EE17A597E4}" destId="{0380CD25-83D2-4474-B67D-25BE3ABD0C8B}" srcOrd="0" destOrd="0" presId="urn:microsoft.com/office/officeart/2005/8/layout/hProcess11"/>
    <dgm:cxn modelId="{DF09EE72-601D-4CEF-ACF0-F5399C056B00}" type="presParOf" srcId="{4286C974-235F-45BE-9952-E1EE17A597E4}" destId="{C13BC448-84F4-4806-86B6-B40EB7432797}" srcOrd="1" destOrd="0" presId="urn:microsoft.com/office/officeart/2005/8/layout/hProcess11"/>
    <dgm:cxn modelId="{7C4EE9BC-61E5-490D-BDFC-52C2475E296D}" type="presParOf" srcId="{4286C974-235F-45BE-9952-E1EE17A597E4}" destId="{C7B546F5-E9BB-4959-98D5-0122EAF06DAA}" srcOrd="2" destOrd="0" presId="urn:microsoft.com/office/officeart/2005/8/layout/hProcess11"/>
    <dgm:cxn modelId="{65335530-C425-41C4-B2EA-918F85601987}" type="presParOf" srcId="{CC9DF41B-EC74-48F2-8DBC-95F9E764C15F}" destId="{A16E619D-3EA8-45FB-8048-91268CF99F5C}" srcOrd="15" destOrd="0" presId="urn:microsoft.com/office/officeart/2005/8/layout/hProcess11"/>
    <dgm:cxn modelId="{29BC836E-B001-4072-8937-22F3A298E056}" type="presParOf" srcId="{CC9DF41B-EC74-48F2-8DBC-95F9E764C15F}" destId="{3C6AA509-D4B4-4493-B946-A8DA2AA46CDC}" srcOrd="16" destOrd="0" presId="urn:microsoft.com/office/officeart/2005/8/layout/hProcess11"/>
    <dgm:cxn modelId="{3B908815-5F35-4DD3-8606-67DC89F9F9D0}" type="presParOf" srcId="{3C6AA509-D4B4-4493-B946-A8DA2AA46CDC}" destId="{E39AA51C-8377-46A0-9304-9FE0F742B36B}" srcOrd="0" destOrd="0" presId="urn:microsoft.com/office/officeart/2005/8/layout/hProcess11"/>
    <dgm:cxn modelId="{1B542C53-6FCE-48E8-8975-D2804747B477}" type="presParOf" srcId="{3C6AA509-D4B4-4493-B946-A8DA2AA46CDC}" destId="{4E8B08CC-0D93-4537-B07E-1733EBDB0BE5}" srcOrd="1" destOrd="0" presId="urn:microsoft.com/office/officeart/2005/8/layout/hProcess11"/>
    <dgm:cxn modelId="{122DD9ED-F16B-45B9-945D-1D88D3DD1AEA}" type="presParOf" srcId="{3C6AA509-D4B4-4493-B946-A8DA2AA46CDC}" destId="{B022971C-6E3D-4181-8BA0-C01CB415F28F}" srcOrd="2" destOrd="0" presId="urn:microsoft.com/office/officeart/2005/8/layout/hProcess11"/>
    <dgm:cxn modelId="{371D34D6-7AB2-47D2-8F20-B7C309BF8EA8}" type="presParOf" srcId="{CC9DF41B-EC74-48F2-8DBC-95F9E764C15F}" destId="{EF783E17-5724-4193-8116-EB7A56072AA5}" srcOrd="17" destOrd="0" presId="urn:microsoft.com/office/officeart/2005/8/layout/hProcess11"/>
    <dgm:cxn modelId="{157597CB-2607-4102-8A81-2F48F1442D32}" type="presParOf" srcId="{CC9DF41B-EC74-48F2-8DBC-95F9E764C15F}" destId="{6EA31CE0-F9E9-4EBA-BD56-ED552EB19CC6}" srcOrd="18" destOrd="0" presId="urn:microsoft.com/office/officeart/2005/8/layout/hProcess11"/>
    <dgm:cxn modelId="{BA4D3369-C1CD-4469-B746-321EDD4C9D30}" type="presParOf" srcId="{6EA31CE0-F9E9-4EBA-BD56-ED552EB19CC6}" destId="{22D86FE5-07F3-434B-B47B-318255FFA194}" srcOrd="0" destOrd="0" presId="urn:microsoft.com/office/officeart/2005/8/layout/hProcess11"/>
    <dgm:cxn modelId="{E1FA8997-DB7B-4234-98E6-E8CA93EB8DB5}" type="presParOf" srcId="{6EA31CE0-F9E9-4EBA-BD56-ED552EB19CC6}" destId="{3A69149E-A51A-41A1-B46A-79DEBD8B0EF0}" srcOrd="1" destOrd="0" presId="urn:microsoft.com/office/officeart/2005/8/layout/hProcess11"/>
    <dgm:cxn modelId="{A44D0EDC-D62D-4850-A14B-A45B9AEE4FB8}" type="presParOf" srcId="{6EA31CE0-F9E9-4EBA-BD56-ED552EB19CC6}" destId="{0788C2FD-E8F1-4E6D-ACEC-846F34F86C04}" srcOrd="2" destOrd="0" presId="urn:microsoft.com/office/officeart/2005/8/layout/hProcess11"/>
    <dgm:cxn modelId="{3EC254A5-2D56-43B7-8D3D-2D01BA29E502}" type="presParOf" srcId="{CC9DF41B-EC74-48F2-8DBC-95F9E764C15F}" destId="{87B6523A-6746-4C22-8D0B-32CD966114E9}" srcOrd="19" destOrd="0" presId="urn:microsoft.com/office/officeart/2005/8/layout/hProcess11"/>
    <dgm:cxn modelId="{4A3FE905-929A-4603-B552-399CF52FDAFE}" type="presParOf" srcId="{CC9DF41B-EC74-48F2-8DBC-95F9E764C15F}" destId="{FA36E7F5-5368-42D8-8962-6C02137931EB}" srcOrd="20" destOrd="0" presId="urn:microsoft.com/office/officeart/2005/8/layout/hProcess11"/>
    <dgm:cxn modelId="{DCFE6E4D-09AF-4C85-926D-E3B77657FBC9}" type="presParOf" srcId="{FA36E7F5-5368-42D8-8962-6C02137931EB}" destId="{01C35EF1-3267-48C2-AC66-19391016CEC5}" srcOrd="0" destOrd="0" presId="urn:microsoft.com/office/officeart/2005/8/layout/hProcess11"/>
    <dgm:cxn modelId="{FCDD9019-B552-493B-A41E-187ABEE29AC1}" type="presParOf" srcId="{FA36E7F5-5368-42D8-8962-6C02137931EB}" destId="{86A341E5-3806-4119-B6FD-A419D7D89ADF}" srcOrd="1" destOrd="0" presId="urn:microsoft.com/office/officeart/2005/8/layout/hProcess11"/>
    <dgm:cxn modelId="{D1F007B0-8581-4742-A2CD-5923B12C1C55}" type="presParOf" srcId="{FA36E7F5-5368-42D8-8962-6C02137931EB}" destId="{2D985BBC-047F-4117-91F7-CFEF4CBEAAF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35FC6-4EAE-478F-96B8-25D2AABB6791}">
      <dsp:nvSpPr>
        <dsp:cNvPr id="0" name=""/>
        <dsp:cNvSpPr/>
      </dsp:nvSpPr>
      <dsp:spPr>
        <a:xfrm>
          <a:off x="0" y="2369604"/>
          <a:ext cx="9047162" cy="251890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725B6-2FEB-4B8F-925E-FCB1517F94FB}">
      <dsp:nvSpPr>
        <dsp:cNvPr id="0" name=""/>
        <dsp:cNvSpPr/>
      </dsp:nvSpPr>
      <dsp:spPr>
        <a:xfrm>
          <a:off x="0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7/02/’19</a:t>
          </a:r>
        </a:p>
      </dsp:txBody>
      <dsp:txXfrm>
        <a:off x="0" y="177763"/>
        <a:ext cx="707693" cy="1996440"/>
      </dsp:txXfrm>
    </dsp:sp>
    <dsp:sp modelId="{22916BB0-5F82-4126-9DF7-21D1E8F6DE56}">
      <dsp:nvSpPr>
        <dsp:cNvPr id="0" name=""/>
        <dsp:cNvSpPr/>
      </dsp:nvSpPr>
      <dsp:spPr>
        <a:xfrm>
          <a:off x="320909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81B4E-4115-4EDE-A2D9-0600A0EF473F}">
      <dsp:nvSpPr>
        <dsp:cNvPr id="0" name=""/>
        <dsp:cNvSpPr/>
      </dsp:nvSpPr>
      <dsp:spPr>
        <a:xfrm>
          <a:off x="745065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19/02/’19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745065" y="2799967"/>
        <a:ext cx="707693" cy="1996440"/>
      </dsp:txXfrm>
    </dsp:sp>
    <dsp:sp modelId="{45572ED9-11A1-4908-8F26-8A7393B4AF17}">
      <dsp:nvSpPr>
        <dsp:cNvPr id="0" name=""/>
        <dsp:cNvSpPr/>
      </dsp:nvSpPr>
      <dsp:spPr>
        <a:xfrm>
          <a:off x="1063986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E6BA4-6A8F-41C3-BB02-E7DA6269F62F}">
      <dsp:nvSpPr>
        <dsp:cNvPr id="0" name=""/>
        <dsp:cNvSpPr/>
      </dsp:nvSpPr>
      <dsp:spPr>
        <a:xfrm>
          <a:off x="1488143" y="20315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28/02/’19</a:t>
          </a:r>
        </a:p>
      </dsp:txBody>
      <dsp:txXfrm>
        <a:off x="1488143" y="203157"/>
        <a:ext cx="707693" cy="1996440"/>
      </dsp:txXfrm>
    </dsp:sp>
    <dsp:sp modelId="{B0F5B861-A8A1-4820-8570-5189759BDF0D}">
      <dsp:nvSpPr>
        <dsp:cNvPr id="0" name=""/>
        <dsp:cNvSpPr/>
      </dsp:nvSpPr>
      <dsp:spPr>
        <a:xfrm>
          <a:off x="1807064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A9866-0426-4C31-9838-3FACA507663E}">
      <dsp:nvSpPr>
        <dsp:cNvPr id="0" name=""/>
        <dsp:cNvSpPr/>
      </dsp:nvSpPr>
      <dsp:spPr>
        <a:xfrm>
          <a:off x="2231220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19/03/’19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2231220" y="2799967"/>
        <a:ext cx="707693" cy="1996440"/>
      </dsp:txXfrm>
    </dsp:sp>
    <dsp:sp modelId="{DB35F419-A3BA-4B7E-B434-757640C778D6}">
      <dsp:nvSpPr>
        <dsp:cNvPr id="0" name=""/>
        <dsp:cNvSpPr/>
      </dsp:nvSpPr>
      <dsp:spPr>
        <a:xfrm>
          <a:off x="2550142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AA5D5-2515-47D4-80EA-3F318E891B63}">
      <dsp:nvSpPr>
        <dsp:cNvPr id="0" name=""/>
        <dsp:cNvSpPr/>
      </dsp:nvSpPr>
      <dsp:spPr>
        <a:xfrm>
          <a:off x="2974298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23/04/’19</a:t>
          </a:r>
        </a:p>
      </dsp:txBody>
      <dsp:txXfrm>
        <a:off x="2974298" y="177763"/>
        <a:ext cx="707693" cy="1996440"/>
      </dsp:txXfrm>
    </dsp:sp>
    <dsp:sp modelId="{15FA17CF-1F1B-4524-A846-02C3988DEB09}">
      <dsp:nvSpPr>
        <dsp:cNvPr id="0" name=""/>
        <dsp:cNvSpPr/>
      </dsp:nvSpPr>
      <dsp:spPr>
        <a:xfrm>
          <a:off x="3293219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CE25C-9251-45C6-BF0D-A784CEF8685B}">
      <dsp:nvSpPr>
        <dsp:cNvPr id="0" name=""/>
        <dsp:cNvSpPr/>
      </dsp:nvSpPr>
      <dsp:spPr>
        <a:xfrm>
          <a:off x="3717376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21/05/’19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3717376" y="2799967"/>
        <a:ext cx="707693" cy="1996440"/>
      </dsp:txXfrm>
    </dsp:sp>
    <dsp:sp modelId="{856F5D33-20B6-4731-8E0B-AFBFB0960FF3}">
      <dsp:nvSpPr>
        <dsp:cNvPr id="0" name=""/>
        <dsp:cNvSpPr/>
      </dsp:nvSpPr>
      <dsp:spPr>
        <a:xfrm>
          <a:off x="4036297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95B2C-9939-4C4A-BF13-43698F089E7D}">
      <dsp:nvSpPr>
        <dsp:cNvPr id="0" name=""/>
        <dsp:cNvSpPr/>
      </dsp:nvSpPr>
      <dsp:spPr>
        <a:xfrm>
          <a:off x="4460454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4/06/’19</a:t>
          </a:r>
        </a:p>
      </dsp:txBody>
      <dsp:txXfrm>
        <a:off x="4460454" y="177763"/>
        <a:ext cx="707693" cy="1996440"/>
      </dsp:txXfrm>
    </dsp:sp>
    <dsp:sp modelId="{89376812-699D-44B5-85CF-6CEA1C82450C}">
      <dsp:nvSpPr>
        <dsp:cNvPr id="0" name=""/>
        <dsp:cNvSpPr/>
      </dsp:nvSpPr>
      <dsp:spPr>
        <a:xfrm>
          <a:off x="4779375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0CD25-83D2-4474-B67D-25BE3ABD0C8B}">
      <dsp:nvSpPr>
        <dsp:cNvPr id="0" name=""/>
        <dsp:cNvSpPr/>
      </dsp:nvSpPr>
      <dsp:spPr>
        <a:xfrm>
          <a:off x="5203531" y="2994660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5203531" y="2994660"/>
        <a:ext cx="707693" cy="1996440"/>
      </dsp:txXfrm>
    </dsp:sp>
    <dsp:sp modelId="{C13BC448-84F4-4806-86B6-B40EB7432797}">
      <dsp:nvSpPr>
        <dsp:cNvPr id="0" name=""/>
        <dsp:cNvSpPr/>
      </dsp:nvSpPr>
      <dsp:spPr>
        <a:xfrm>
          <a:off x="5307823" y="2245994"/>
          <a:ext cx="499110" cy="49911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A51C-8377-46A0-9304-9FE0F742B36B}">
      <dsp:nvSpPr>
        <dsp:cNvPr id="0" name=""/>
        <dsp:cNvSpPr/>
      </dsp:nvSpPr>
      <dsp:spPr>
        <a:xfrm>
          <a:off x="5999099" y="280499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5999099" y="280499"/>
        <a:ext cx="707693" cy="1996440"/>
      </dsp:txXfrm>
    </dsp:sp>
    <dsp:sp modelId="{4E8B08CC-0D93-4537-B07E-1733EBDB0BE5}">
      <dsp:nvSpPr>
        <dsp:cNvPr id="0" name=""/>
        <dsp:cNvSpPr/>
      </dsp:nvSpPr>
      <dsp:spPr>
        <a:xfrm>
          <a:off x="6265530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86FE5-07F3-434B-B47B-318255FFA194}">
      <dsp:nvSpPr>
        <dsp:cNvPr id="0" name=""/>
        <dsp:cNvSpPr/>
      </dsp:nvSpPr>
      <dsp:spPr>
        <a:xfrm>
          <a:off x="6689687" y="2994660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6689687" y="2994660"/>
        <a:ext cx="707693" cy="1996440"/>
      </dsp:txXfrm>
    </dsp:sp>
    <dsp:sp modelId="{3A69149E-A51A-41A1-B46A-79DEBD8B0EF0}">
      <dsp:nvSpPr>
        <dsp:cNvPr id="0" name=""/>
        <dsp:cNvSpPr/>
      </dsp:nvSpPr>
      <dsp:spPr>
        <a:xfrm>
          <a:off x="6793978" y="2245994"/>
          <a:ext cx="499110" cy="49911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35EF1-3267-48C2-AC66-19391016CEC5}">
      <dsp:nvSpPr>
        <dsp:cNvPr id="0" name=""/>
        <dsp:cNvSpPr/>
      </dsp:nvSpPr>
      <dsp:spPr>
        <a:xfrm>
          <a:off x="7432764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5/12/’19</a:t>
          </a:r>
        </a:p>
      </dsp:txBody>
      <dsp:txXfrm>
        <a:off x="7432764" y="177763"/>
        <a:ext cx="707693" cy="1996440"/>
      </dsp:txXfrm>
    </dsp:sp>
    <dsp:sp modelId="{86A341E5-3806-4119-B6FD-A419D7D89ADF}">
      <dsp:nvSpPr>
        <dsp:cNvPr id="0" name=""/>
        <dsp:cNvSpPr/>
      </dsp:nvSpPr>
      <dsp:spPr>
        <a:xfrm>
          <a:off x="7751686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35FC6-4EAE-478F-96B8-25D2AABB6791}">
      <dsp:nvSpPr>
        <dsp:cNvPr id="0" name=""/>
        <dsp:cNvSpPr/>
      </dsp:nvSpPr>
      <dsp:spPr>
        <a:xfrm>
          <a:off x="0" y="2369604"/>
          <a:ext cx="9047162" cy="251890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725B6-2FEB-4B8F-925E-FCB1517F94FB}">
      <dsp:nvSpPr>
        <dsp:cNvPr id="0" name=""/>
        <dsp:cNvSpPr/>
      </dsp:nvSpPr>
      <dsp:spPr>
        <a:xfrm>
          <a:off x="0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7/02/’19</a:t>
          </a:r>
        </a:p>
      </dsp:txBody>
      <dsp:txXfrm>
        <a:off x="0" y="177763"/>
        <a:ext cx="707693" cy="1996440"/>
      </dsp:txXfrm>
    </dsp:sp>
    <dsp:sp modelId="{22916BB0-5F82-4126-9DF7-21D1E8F6DE56}">
      <dsp:nvSpPr>
        <dsp:cNvPr id="0" name=""/>
        <dsp:cNvSpPr/>
      </dsp:nvSpPr>
      <dsp:spPr>
        <a:xfrm>
          <a:off x="320909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81B4E-4115-4EDE-A2D9-0600A0EF473F}">
      <dsp:nvSpPr>
        <dsp:cNvPr id="0" name=""/>
        <dsp:cNvSpPr/>
      </dsp:nvSpPr>
      <dsp:spPr>
        <a:xfrm>
          <a:off x="745065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19/02/’19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745065" y="2799967"/>
        <a:ext cx="707693" cy="1996440"/>
      </dsp:txXfrm>
    </dsp:sp>
    <dsp:sp modelId="{45572ED9-11A1-4908-8F26-8A7393B4AF17}">
      <dsp:nvSpPr>
        <dsp:cNvPr id="0" name=""/>
        <dsp:cNvSpPr/>
      </dsp:nvSpPr>
      <dsp:spPr>
        <a:xfrm>
          <a:off x="1063986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E6BA4-6A8F-41C3-BB02-E7DA6269F62F}">
      <dsp:nvSpPr>
        <dsp:cNvPr id="0" name=""/>
        <dsp:cNvSpPr/>
      </dsp:nvSpPr>
      <dsp:spPr>
        <a:xfrm>
          <a:off x="1488143" y="20315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28/02/’19</a:t>
          </a:r>
        </a:p>
      </dsp:txBody>
      <dsp:txXfrm>
        <a:off x="1488143" y="203157"/>
        <a:ext cx="707693" cy="1996440"/>
      </dsp:txXfrm>
    </dsp:sp>
    <dsp:sp modelId="{B0F5B861-A8A1-4820-8570-5189759BDF0D}">
      <dsp:nvSpPr>
        <dsp:cNvPr id="0" name=""/>
        <dsp:cNvSpPr/>
      </dsp:nvSpPr>
      <dsp:spPr>
        <a:xfrm>
          <a:off x="1807064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A9866-0426-4C31-9838-3FACA507663E}">
      <dsp:nvSpPr>
        <dsp:cNvPr id="0" name=""/>
        <dsp:cNvSpPr/>
      </dsp:nvSpPr>
      <dsp:spPr>
        <a:xfrm>
          <a:off x="2231220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19/03/’19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2231220" y="2799967"/>
        <a:ext cx="707693" cy="1996440"/>
      </dsp:txXfrm>
    </dsp:sp>
    <dsp:sp modelId="{DB35F419-A3BA-4B7E-B434-757640C778D6}">
      <dsp:nvSpPr>
        <dsp:cNvPr id="0" name=""/>
        <dsp:cNvSpPr/>
      </dsp:nvSpPr>
      <dsp:spPr>
        <a:xfrm>
          <a:off x="2550142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AA5D5-2515-47D4-80EA-3F318E891B63}">
      <dsp:nvSpPr>
        <dsp:cNvPr id="0" name=""/>
        <dsp:cNvSpPr/>
      </dsp:nvSpPr>
      <dsp:spPr>
        <a:xfrm>
          <a:off x="2974298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23/04/’19</a:t>
          </a:r>
        </a:p>
      </dsp:txBody>
      <dsp:txXfrm>
        <a:off x="2974298" y="177763"/>
        <a:ext cx="707693" cy="1996440"/>
      </dsp:txXfrm>
    </dsp:sp>
    <dsp:sp modelId="{15FA17CF-1F1B-4524-A846-02C3988DEB09}">
      <dsp:nvSpPr>
        <dsp:cNvPr id="0" name=""/>
        <dsp:cNvSpPr/>
      </dsp:nvSpPr>
      <dsp:spPr>
        <a:xfrm>
          <a:off x="3293219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CE25C-9251-45C6-BF0D-A784CEF8685B}">
      <dsp:nvSpPr>
        <dsp:cNvPr id="0" name=""/>
        <dsp:cNvSpPr/>
      </dsp:nvSpPr>
      <dsp:spPr>
        <a:xfrm>
          <a:off x="3717376" y="2799967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21/05/’19</a:t>
          </a:r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</dsp:txBody>
      <dsp:txXfrm>
        <a:off x="3717376" y="2799967"/>
        <a:ext cx="707693" cy="1996440"/>
      </dsp:txXfrm>
    </dsp:sp>
    <dsp:sp modelId="{856F5D33-20B6-4731-8E0B-AFBFB0960FF3}">
      <dsp:nvSpPr>
        <dsp:cNvPr id="0" name=""/>
        <dsp:cNvSpPr/>
      </dsp:nvSpPr>
      <dsp:spPr>
        <a:xfrm>
          <a:off x="4036297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95B2C-9939-4C4A-BF13-43698F089E7D}">
      <dsp:nvSpPr>
        <dsp:cNvPr id="0" name=""/>
        <dsp:cNvSpPr/>
      </dsp:nvSpPr>
      <dsp:spPr>
        <a:xfrm>
          <a:off x="4460454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4/06/’19</a:t>
          </a:r>
        </a:p>
      </dsp:txBody>
      <dsp:txXfrm>
        <a:off x="4460454" y="177763"/>
        <a:ext cx="707693" cy="1996440"/>
      </dsp:txXfrm>
    </dsp:sp>
    <dsp:sp modelId="{89376812-699D-44B5-85CF-6CEA1C82450C}">
      <dsp:nvSpPr>
        <dsp:cNvPr id="0" name=""/>
        <dsp:cNvSpPr/>
      </dsp:nvSpPr>
      <dsp:spPr>
        <a:xfrm>
          <a:off x="4779375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0CD25-83D2-4474-B67D-25BE3ABD0C8B}">
      <dsp:nvSpPr>
        <dsp:cNvPr id="0" name=""/>
        <dsp:cNvSpPr/>
      </dsp:nvSpPr>
      <dsp:spPr>
        <a:xfrm>
          <a:off x="5203531" y="2994660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5203531" y="2994660"/>
        <a:ext cx="707693" cy="1996440"/>
      </dsp:txXfrm>
    </dsp:sp>
    <dsp:sp modelId="{C13BC448-84F4-4806-86B6-B40EB7432797}">
      <dsp:nvSpPr>
        <dsp:cNvPr id="0" name=""/>
        <dsp:cNvSpPr/>
      </dsp:nvSpPr>
      <dsp:spPr>
        <a:xfrm>
          <a:off x="5307823" y="2245994"/>
          <a:ext cx="499110" cy="49911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AA51C-8377-46A0-9304-9FE0F742B36B}">
      <dsp:nvSpPr>
        <dsp:cNvPr id="0" name=""/>
        <dsp:cNvSpPr/>
      </dsp:nvSpPr>
      <dsp:spPr>
        <a:xfrm>
          <a:off x="5999099" y="280499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5999099" y="280499"/>
        <a:ext cx="707693" cy="1996440"/>
      </dsp:txXfrm>
    </dsp:sp>
    <dsp:sp modelId="{4E8B08CC-0D93-4537-B07E-1733EBDB0BE5}">
      <dsp:nvSpPr>
        <dsp:cNvPr id="0" name=""/>
        <dsp:cNvSpPr/>
      </dsp:nvSpPr>
      <dsp:spPr>
        <a:xfrm>
          <a:off x="6265530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86FE5-07F3-434B-B47B-318255FFA194}">
      <dsp:nvSpPr>
        <dsp:cNvPr id="0" name=""/>
        <dsp:cNvSpPr/>
      </dsp:nvSpPr>
      <dsp:spPr>
        <a:xfrm>
          <a:off x="6689687" y="2994660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t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6500" kern="1200" noProof="0" dirty="0" smtClean="0"/>
        </a:p>
      </dsp:txBody>
      <dsp:txXfrm>
        <a:off x="6689687" y="2994660"/>
        <a:ext cx="707693" cy="1996440"/>
      </dsp:txXfrm>
    </dsp:sp>
    <dsp:sp modelId="{3A69149E-A51A-41A1-B46A-79DEBD8B0EF0}">
      <dsp:nvSpPr>
        <dsp:cNvPr id="0" name=""/>
        <dsp:cNvSpPr/>
      </dsp:nvSpPr>
      <dsp:spPr>
        <a:xfrm>
          <a:off x="6793978" y="2245994"/>
          <a:ext cx="499110" cy="49911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35EF1-3267-48C2-AC66-19391016CEC5}">
      <dsp:nvSpPr>
        <dsp:cNvPr id="0" name=""/>
        <dsp:cNvSpPr/>
      </dsp:nvSpPr>
      <dsp:spPr>
        <a:xfrm>
          <a:off x="7432764" y="177763"/>
          <a:ext cx="707693" cy="19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050" kern="1200" noProof="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050" kern="1200" noProof="0" dirty="0" smtClean="0"/>
            <a:t>5/12/’19</a:t>
          </a:r>
        </a:p>
      </dsp:txBody>
      <dsp:txXfrm>
        <a:off x="7432764" y="177763"/>
        <a:ext cx="707693" cy="1996440"/>
      </dsp:txXfrm>
    </dsp:sp>
    <dsp:sp modelId="{86A341E5-3806-4119-B6FD-A419D7D89ADF}">
      <dsp:nvSpPr>
        <dsp:cNvPr id="0" name=""/>
        <dsp:cNvSpPr/>
      </dsp:nvSpPr>
      <dsp:spPr>
        <a:xfrm>
          <a:off x="7751686" y="2460624"/>
          <a:ext cx="69850" cy="69850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8/02/2019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8/02/2019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OSLO </a:t>
            </a:r>
            <a:r>
              <a:rPr lang="en-US" dirty="0" err="1"/>
              <a:t>draait</a:t>
            </a:r>
            <a:r>
              <a:rPr lang="en-US" dirty="0"/>
              <a:t> om</a:t>
            </a:r>
            <a:r>
              <a:rPr lang="en-US" baseline="0" dirty="0"/>
              <a:t> </a:t>
            </a:r>
            <a:r>
              <a:rPr lang="en-US" baseline="0" dirty="0" err="1"/>
              <a:t>interoperabiliteit</a:t>
            </a:r>
            <a:r>
              <a:rPr lang="en-US" baseline="0" dirty="0"/>
              <a:t>: </a:t>
            </a:r>
            <a:endParaRPr lang="en-US" dirty="0"/>
          </a:p>
          <a:p>
            <a:r>
              <a:rPr lang="en-US" dirty="0" err="1"/>
              <a:t>Samenwerking</a:t>
            </a:r>
            <a:r>
              <a:rPr lang="en-US" baseline="0" dirty="0"/>
              <a:t> </a:t>
            </a:r>
            <a:r>
              <a:rPr lang="en-US" baseline="0" dirty="0" err="1"/>
              <a:t>overheen</a:t>
            </a:r>
            <a:r>
              <a:rPr lang="en-US" baseline="0" dirty="0"/>
              <a:t> </a:t>
            </a:r>
            <a:r>
              <a:rPr lang="en-US" baseline="0" dirty="0" err="1"/>
              <a:t>bestuursniveau’s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met </a:t>
            </a:r>
            <a:r>
              <a:rPr lang="en-US" baseline="0" dirty="0" err="1"/>
              <a:t>academische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private sector</a:t>
            </a:r>
          </a:p>
          <a:p>
            <a:r>
              <a:rPr lang="en-US" baseline="0" dirty="0" err="1"/>
              <a:t>Rond</a:t>
            </a:r>
            <a:r>
              <a:rPr lang="en-US" baseline="0" dirty="0"/>
              <a:t> 4 </a:t>
            </a:r>
            <a:r>
              <a:rPr lang="en-US" baseline="0" dirty="0" err="1"/>
              <a:t>niveau’s</a:t>
            </a:r>
            <a:r>
              <a:rPr lang="en-US" baseline="0" dirty="0"/>
              <a:t> van </a:t>
            </a:r>
            <a:r>
              <a:rPr lang="en-US" baseline="0" dirty="0" err="1"/>
              <a:t>interoperabiliteit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4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Focus</a:t>
            </a:r>
            <a:r>
              <a:rPr lang="nl-BE" baseline="0" dirty="0"/>
              <a:t> op semantische afspraken in de vorm van informatiemodellen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5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3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 smtClean="0"/>
              <a:t>Groep 1: werk entiteiten: </a:t>
            </a:r>
            <a:r>
              <a:rPr lang="nl-BE" noProof="0" dirty="0" err="1" smtClean="0"/>
              <a:t>intelectuele</a:t>
            </a:r>
            <a:r>
              <a:rPr lang="nl-BE" noProof="0" dirty="0" smtClean="0"/>
              <a:t> producten en artistieke werken</a:t>
            </a:r>
          </a:p>
          <a:p>
            <a:r>
              <a:rPr lang="nl-BE" noProof="0" dirty="0" smtClean="0"/>
              <a:t>Groep 2: eigenaars (</a:t>
            </a:r>
            <a:r>
              <a:rPr lang="nl-BE" noProof="0" dirty="0" err="1" smtClean="0"/>
              <a:t>eintiteiten</a:t>
            </a:r>
            <a:r>
              <a:rPr lang="nl-BE" noProof="0" dirty="0" smtClean="0"/>
              <a:t>) van groep 1: personen,</a:t>
            </a:r>
            <a:r>
              <a:rPr lang="nl-BE" baseline="0" noProof="0" dirty="0" smtClean="0"/>
              <a:t> families, bedrijven, …</a:t>
            </a:r>
          </a:p>
          <a:p>
            <a:r>
              <a:rPr lang="nl-BE" baseline="0" noProof="0" dirty="0" smtClean="0"/>
              <a:t>Groep 3: onderworpen aan groep 1 en/of groep 2: concepten, objecten, evenementen, plaatsen </a:t>
            </a:r>
            <a:r>
              <a:rPr lang="nl-BE" baseline="0" noProof="0" dirty="0" smtClean="0">
                <a:sym typeface="Wingdings" panose="05000000000000000000" pitchFamily="2" charset="2"/>
              </a:rPr>
              <a:t> bv. Een werk over een ander werk</a:t>
            </a:r>
            <a:br>
              <a:rPr lang="nl-BE" baseline="0" noProof="0" dirty="0" smtClean="0">
                <a:sym typeface="Wingdings" panose="05000000000000000000" pitchFamily="2" charset="2"/>
              </a:rPr>
            </a:br>
            <a:r>
              <a:rPr lang="nl-BE" baseline="0" noProof="0" dirty="0" smtClean="0">
                <a:sym typeface="Wingdings" panose="05000000000000000000" pitchFamily="2" charset="2"/>
              </a:rPr>
              <a:t>FRBR focust op groep 1 en 2</a:t>
            </a:r>
            <a:endParaRPr lang="nl-BE" baseline="0" noProof="0" dirty="0" smtClean="0"/>
          </a:p>
          <a:p>
            <a:r>
              <a:rPr lang="nl-BE" baseline="0" noProof="0" dirty="0" smtClean="0"/>
              <a:t>--</a:t>
            </a:r>
          </a:p>
          <a:p>
            <a:r>
              <a:rPr lang="nl-BE" baseline="0" noProof="0" dirty="0" smtClean="0"/>
              <a:t>Equivalente relaties: relatie tussen exacte </a:t>
            </a:r>
            <a:r>
              <a:rPr lang="nl-BE" baseline="0" noProof="0" dirty="0" err="1" smtClean="0"/>
              <a:t>kopieen</a:t>
            </a:r>
            <a:r>
              <a:rPr lang="nl-BE" baseline="0" noProof="0" dirty="0" smtClean="0"/>
              <a:t> en/of reproducties (zolang het intellectuele content en </a:t>
            </a:r>
            <a:r>
              <a:rPr lang="nl-BE" baseline="0" noProof="0" dirty="0" err="1" smtClean="0"/>
              <a:t>auterschap</a:t>
            </a:r>
            <a:r>
              <a:rPr lang="nl-BE" baseline="0" noProof="0" dirty="0" smtClean="0"/>
              <a:t> bewaard blijven)</a:t>
            </a:r>
          </a:p>
          <a:p>
            <a:r>
              <a:rPr lang="nl-BE" baseline="0" noProof="0" dirty="0" err="1" smtClean="0"/>
              <a:t>Derrivatieve</a:t>
            </a:r>
            <a:r>
              <a:rPr lang="nl-BE" baseline="0" noProof="0" dirty="0" smtClean="0"/>
              <a:t> relaties: relaties tussen het origineel en een herwerking (bv. Vertaling, nieuwe versie, nieuw werk gebaseerd op oud werk, …)</a:t>
            </a:r>
          </a:p>
          <a:p>
            <a:r>
              <a:rPr lang="nl-BE" baseline="0" noProof="0" dirty="0" smtClean="0"/>
              <a:t>Beschrijvende relaties: relatie tussen een origineel en een beschrijving ervan (bv. Een boek review)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5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 smtClean="0"/>
              <a:t>Object: </a:t>
            </a:r>
            <a:r>
              <a:rPr lang="nl-BE" noProof="0" dirty="0" err="1" smtClean="0"/>
              <a:t>informative</a:t>
            </a:r>
            <a:r>
              <a:rPr lang="nl-BE" noProof="0" dirty="0" smtClean="0"/>
              <a:t> bestaande uit 4</a:t>
            </a:r>
            <a:r>
              <a:rPr lang="nl-BE" baseline="0" noProof="0" dirty="0" smtClean="0"/>
              <a:t> niveaus/types: intellectuele entiteit, </a:t>
            </a:r>
            <a:r>
              <a:rPr lang="nl-BE" baseline="0" noProof="0" dirty="0" err="1" smtClean="0"/>
              <a:t>representative</a:t>
            </a:r>
            <a:r>
              <a:rPr lang="nl-BE" baseline="0" noProof="0" dirty="0" smtClean="0"/>
              <a:t>, bestand en </a:t>
            </a:r>
            <a:r>
              <a:rPr lang="nl-BE" baseline="0" noProof="0" dirty="0" err="1" smtClean="0"/>
              <a:t>bitstream</a:t>
            </a:r>
            <a:endParaRPr lang="nl-BE" baseline="0" noProof="0" dirty="0" smtClean="0"/>
          </a:p>
          <a:p>
            <a:r>
              <a:rPr lang="nl-BE" baseline="0" noProof="0" dirty="0" smtClean="0"/>
              <a:t>Event: acties die gebeurd zijn op het object: vb. Virus scan, file format migratie, ..</a:t>
            </a:r>
          </a:p>
          <a:p>
            <a:r>
              <a:rPr lang="nl-BE" baseline="0" noProof="0" dirty="0" smtClean="0"/>
              <a:t>Agent: actoren dat acties uitvoeren op het object: vb. Software</a:t>
            </a:r>
          </a:p>
          <a:p>
            <a:r>
              <a:rPr lang="nl-BE" baseline="0" noProof="0" dirty="0" smtClean="0"/>
              <a:t>Rechten: rechten gerelateerd omtrent copyright, licenties en andere beperkingen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7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65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noProof="0" dirty="0" smtClean="0"/>
              <a:t>Entiteiten:</a:t>
            </a:r>
            <a:br>
              <a:rPr lang="nl-BE" noProof="0" dirty="0" smtClean="0"/>
            </a:br>
            <a:r>
              <a:rPr lang="nl-BE" noProof="0" dirty="0" smtClean="0"/>
              <a:t>*</a:t>
            </a:r>
            <a:r>
              <a:rPr lang="nl-BE" baseline="0" noProof="0" dirty="0" smtClean="0"/>
              <a:t> Agenda</a:t>
            </a:r>
            <a:br>
              <a:rPr lang="nl-BE" baseline="0" noProof="0" dirty="0" smtClean="0"/>
            </a:br>
            <a:r>
              <a:rPr lang="nl-BE" baseline="0" noProof="0" dirty="0" smtClean="0"/>
              <a:t>* Agendapunt</a:t>
            </a:r>
            <a:br>
              <a:rPr lang="nl-BE" baseline="0" noProof="0" dirty="0" smtClean="0"/>
            </a:br>
            <a:r>
              <a:rPr lang="nl-BE" baseline="0" noProof="0" dirty="0" smtClean="0"/>
              <a:t>* Agent</a:t>
            </a:r>
            <a:br>
              <a:rPr lang="nl-BE" baseline="0" noProof="0" dirty="0" smtClean="0"/>
            </a:br>
            <a:r>
              <a:rPr lang="nl-BE" baseline="0" noProof="0" dirty="0" smtClean="0"/>
              <a:t>* Beslissing</a:t>
            </a:r>
            <a:br>
              <a:rPr lang="nl-BE" baseline="0" noProof="0" dirty="0" smtClean="0"/>
            </a:br>
            <a:r>
              <a:rPr lang="nl-BE" baseline="0" noProof="0" dirty="0" smtClean="0"/>
              <a:t>* Consultatievraag</a:t>
            </a:r>
            <a:br>
              <a:rPr lang="nl-BE" baseline="0" noProof="0" dirty="0" smtClean="0"/>
            </a:br>
            <a:r>
              <a:rPr lang="nl-BE" baseline="0" noProof="0" dirty="0" smtClean="0"/>
              <a:t>* Consultatie-antwoord</a:t>
            </a:r>
            <a:br>
              <a:rPr lang="nl-BE" baseline="0" noProof="0" dirty="0" smtClean="0"/>
            </a:br>
            <a:r>
              <a:rPr lang="nl-BE" baseline="0" noProof="0" dirty="0" smtClean="0"/>
              <a:t>* Document</a:t>
            </a:r>
            <a:br>
              <a:rPr lang="nl-BE" baseline="0" noProof="0" dirty="0" smtClean="0"/>
            </a:br>
            <a:r>
              <a:rPr lang="nl-BE" baseline="0" noProof="0" dirty="0" smtClean="0"/>
              <a:t>* Documentversie</a:t>
            </a:r>
            <a:br>
              <a:rPr lang="nl-BE" baseline="0" noProof="0" dirty="0" smtClean="0"/>
            </a:br>
            <a:r>
              <a:rPr lang="nl-BE" baseline="0" noProof="0" dirty="0" smtClean="0"/>
              <a:t>* Dossier</a:t>
            </a:r>
            <a:br>
              <a:rPr lang="nl-BE" baseline="0" noProof="0" dirty="0" smtClean="0"/>
            </a:br>
            <a:r>
              <a:rPr lang="nl-BE" baseline="0" noProof="0" dirty="0" smtClean="0"/>
              <a:t>* Nieuwsbriefinfo</a:t>
            </a:r>
            <a:br>
              <a:rPr lang="nl-BE" baseline="0" noProof="0" dirty="0" smtClean="0"/>
            </a:br>
            <a:r>
              <a:rPr lang="nl-BE" baseline="0" noProof="0" dirty="0" smtClean="0"/>
              <a:t>* Procedurestap</a:t>
            </a:r>
            <a:br>
              <a:rPr lang="nl-BE" baseline="0" noProof="0" dirty="0" smtClean="0"/>
            </a:br>
            <a:r>
              <a:rPr lang="nl-BE" baseline="0" noProof="0" dirty="0" smtClean="0"/>
              <a:t>* Publicatie</a:t>
            </a:r>
            <a:br>
              <a:rPr lang="nl-BE" baseline="0" noProof="0" dirty="0" smtClean="0"/>
            </a:br>
            <a:r>
              <a:rPr lang="nl-BE" baseline="0" noProof="0" dirty="0" smtClean="0"/>
              <a:t>* Vertalingsaanvraag</a:t>
            </a:r>
            <a:br>
              <a:rPr lang="nl-BE" baseline="0" noProof="0" dirty="0" smtClean="0"/>
            </a:br>
            <a:r>
              <a:rPr lang="nl-BE" baseline="0" noProof="0" dirty="0" smtClean="0"/>
              <a:t>* Zitting</a:t>
            </a:r>
          </a:p>
          <a:p>
            <a:r>
              <a:rPr lang="nl-BE" baseline="0" noProof="0" dirty="0" smtClean="0"/>
              <a:t>Datatypes:</a:t>
            </a:r>
            <a:br>
              <a:rPr lang="nl-BE" baseline="0" noProof="0" dirty="0" smtClean="0"/>
            </a:br>
            <a:r>
              <a:rPr lang="nl-BE" baseline="0" noProof="0" dirty="0" smtClean="0"/>
              <a:t>* Opmerking</a:t>
            </a:r>
            <a:br>
              <a:rPr lang="nl-BE" baseline="0" noProof="0" dirty="0" smtClean="0"/>
            </a:br>
            <a:r>
              <a:rPr lang="nl-BE" baseline="0" noProof="0" dirty="0" smtClean="0"/>
              <a:t>* Status</a:t>
            </a:r>
            <a:br>
              <a:rPr lang="nl-BE" baseline="0" noProof="0" dirty="0" smtClean="0"/>
            </a:br>
            <a:r>
              <a:rPr lang="nl-BE" baseline="0" noProof="0" dirty="0" smtClean="0"/>
              <a:t>* Verdaagd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24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940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ec7912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ec7912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05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8CA6BF2-CD52-4E22-92A5-09015AAF1997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739D19C-E4BE-4634-8741-0D3278A69C8F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95285" lvl="0" indent="-37146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90570" lvl="1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2pPr>
            <a:lvl3pPr marL="1485854" lvl="2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3pPr>
            <a:lvl4pPr marL="1981139" lvl="3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4pPr>
            <a:lvl5pPr marL="2476424" lvl="4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5pPr>
            <a:lvl6pPr marL="2971709" lvl="5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6pPr>
            <a:lvl7pPr marL="3466993" lvl="6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7pPr>
            <a:lvl8pPr marL="3962278" lvl="7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8pPr>
            <a:lvl9pPr marL="4457563" lvl="8" indent="-343948">
              <a:spcBef>
                <a:spcPts val="1733"/>
              </a:spcBef>
              <a:spcAft>
                <a:spcPts val="17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656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" y="-21307"/>
            <a:ext cx="8762846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6707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691B98-7880-4930-A17E-436C236C694A}" type="datetime1">
              <a:rPr lang="nl-BE" smtClean="0"/>
              <a:t>8/02/2019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816C05-4076-4B00-B929-65EE2153E35C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340CE2-304A-4DD5-BC55-9AE643CA1970}" type="datetime1">
              <a:rPr lang="nl-BE" smtClean="0"/>
              <a:t>8/02/2019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" TargetMode="External"/><Relationship Id="rId2" Type="http://schemas.openxmlformats.org/officeDocument/2006/relationships/hyperlink" Target="https://data.vlaanderen.be/dumps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" TargetMode="External"/><Relationship Id="rId2" Type="http://schemas.openxmlformats.org/officeDocument/2006/relationships/hyperlink" Target="https://data.vlaanderen.be/ns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-Discussion/issues" TargetMode="External"/><Relationship Id="rId2" Type="http://schemas.openxmlformats.org/officeDocument/2006/relationships/hyperlink" Target="mailto:informatie.vlaanderen@vlaanderen.be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.vlaanderen.be/ns/&#8203;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Business workshop</a:t>
            </a:r>
          </a:p>
          <a:p>
            <a:r>
              <a:rPr lang="nl-BE" noProof="0" dirty="0" smtClean="0"/>
              <a:t>7 februari 2019</a:t>
            </a:r>
            <a:endParaRPr lang="nl-BE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557442" cy="2794621"/>
          </a:xfrm>
        </p:spPr>
        <p:txBody>
          <a:bodyPr/>
          <a:lstStyle/>
          <a:p>
            <a:r>
              <a:rPr lang="nl-BE" noProof="0" dirty="0" smtClean="0"/>
              <a:t>OSLO Dossier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4563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" y="266085"/>
            <a:ext cx="5638800" cy="3848100"/>
          </a:xfrm>
          <a:prstGeom prst="rect">
            <a:avLst/>
          </a:prstGeom>
        </p:spPr>
      </p:pic>
      <p:pic>
        <p:nvPicPr>
          <p:cNvPr id="1030" name="Picture 6" descr="Image result for doss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97" y="885790"/>
            <a:ext cx="3353745" cy="225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c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61" y="4826410"/>
            <a:ext cx="1574390" cy="157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54" y="3536893"/>
            <a:ext cx="7661174" cy="1090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225" y="4826410"/>
            <a:ext cx="6176040" cy="19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0" y="360259"/>
            <a:ext cx="2869525" cy="4020011"/>
          </a:xfrm>
          <a:prstGeom prst="rect">
            <a:avLst/>
          </a:prstGeom>
        </p:spPr>
      </p:pic>
      <p:pic>
        <p:nvPicPr>
          <p:cNvPr id="2050" name="Picture 2" descr="Image result for kopie identiteitskaart belg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66" y="1311451"/>
            <a:ext cx="2000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56" y="3416518"/>
            <a:ext cx="2249700" cy="2334471"/>
          </a:xfrm>
          <a:prstGeom prst="rect">
            <a:avLst/>
          </a:prstGeom>
        </p:spPr>
      </p:pic>
      <p:pic>
        <p:nvPicPr>
          <p:cNvPr id="2052" name="Picture 4" descr="Image result for foto van isolati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1" y="4651134"/>
            <a:ext cx="2956334" cy="197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iece of dat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82" y="4255441"/>
            <a:ext cx="2434201" cy="24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nk we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99" y="360259"/>
            <a:ext cx="2248412" cy="224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05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30" name="Picture 6" descr="Image result for ju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38" y="1797390"/>
            <a:ext cx="4027805" cy="30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84800" y="3383280"/>
            <a:ext cx="2214879" cy="884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doctor patient fi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b="21464"/>
          <a:stretch/>
        </p:blipFill>
        <p:spPr bwMode="auto">
          <a:xfrm>
            <a:off x="709611" y="2021840"/>
            <a:ext cx="4192343" cy="248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74798" y="2722880"/>
            <a:ext cx="2692402" cy="1381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1030" name="Picture 6" descr="Image result for ju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38" y="1797390"/>
            <a:ext cx="4027805" cy="30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84800" y="3383280"/>
            <a:ext cx="2214879" cy="884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doctor patient fi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b="21464"/>
          <a:stretch/>
        </p:blipFill>
        <p:spPr bwMode="auto">
          <a:xfrm>
            <a:off x="709611" y="2021840"/>
            <a:ext cx="4192343" cy="248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74798" y="2722880"/>
            <a:ext cx="2692402" cy="1381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03310" y="860062"/>
            <a:ext cx="2604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smtClean="0"/>
              <a:t>Dossier (patiënt)</a:t>
            </a:r>
            <a:endParaRPr lang="nl-BE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974372" y="860062"/>
            <a:ext cx="303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smtClean="0"/>
              <a:t>Dossier (rechtbank)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00938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Waarom “dossier”?</a:t>
            </a:r>
            <a:br>
              <a:rPr lang="nl-BE" noProof="0" dirty="0" smtClean="0"/>
            </a:b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smtClean="0"/>
              <a:t>Dossier, stukken, documenten, series, …</a:t>
            </a:r>
          </a:p>
          <a:p>
            <a:endParaRPr lang="nl-BE" dirty="0"/>
          </a:p>
          <a:p>
            <a:r>
              <a:rPr lang="nl-BE" noProof="0" dirty="0" smtClean="0"/>
              <a:t>Wat is een dossier?</a:t>
            </a:r>
          </a:p>
          <a:p>
            <a:r>
              <a:rPr lang="nl-BE" dirty="0" smtClean="0"/>
              <a:t>Wat zijn de samenstellende delen die een dossier vormen?</a:t>
            </a:r>
          </a:p>
          <a:p>
            <a:r>
              <a:rPr lang="nl-BE" noProof="0" dirty="0" smtClean="0"/>
              <a:t>Wat is een document?</a:t>
            </a:r>
          </a:p>
          <a:p>
            <a:r>
              <a:rPr lang="nl-BE" dirty="0" smtClean="0"/>
              <a:t>Wat is een document ten opzichte van een dossier?</a:t>
            </a:r>
          </a:p>
          <a:p>
            <a:r>
              <a:rPr lang="nl-BE" noProof="0" dirty="0" smtClean="0"/>
              <a:t>…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7129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Context “dossier”</a:t>
            </a:r>
            <a:br>
              <a:rPr lang="nl-BE" noProof="0" dirty="0" smtClean="0"/>
            </a:b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smtClean="0"/>
              <a:t>Opvolgen van dossiers en archiveren ervan</a:t>
            </a:r>
          </a:p>
          <a:p>
            <a:r>
              <a:rPr lang="nl-BE" noProof="0" dirty="0" smtClean="0"/>
              <a:t>Voorzien van consistentie overheen entiteiten</a:t>
            </a:r>
          </a:p>
          <a:p>
            <a:endParaRPr lang="nl-BE" noProof="0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nl-BE" noProof="0" dirty="0" smtClean="0">
                <a:sym typeface="Wingdings" panose="05000000000000000000" pitchFamily="2" charset="2"/>
              </a:rPr>
              <a:t>Ontwikkelen (meta)datastandaard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BE" noProof="0" dirty="0" smtClean="0">
                <a:sym typeface="Wingdings" panose="05000000000000000000" pitchFamily="2" charset="2"/>
              </a:rPr>
              <a:t>Voldoende generiek voor VO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nl-BE" dirty="0" smtClean="0">
                <a:sym typeface="Wingdings" panose="05000000000000000000" pitchFamily="2" charset="2"/>
              </a:rPr>
              <a:t>Voldoende vrij voor specifieke implementaties</a:t>
            </a:r>
            <a:r>
              <a:rPr lang="nl-BE" noProof="0" dirty="0" smtClean="0">
                <a:sym typeface="Wingdings" panose="05000000000000000000" pitchFamily="2" charset="2"/>
              </a:rPr>
              <a:t> 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7866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Scope “dossier”</a:t>
            </a:r>
            <a:br>
              <a:rPr lang="nl-BE" noProof="0" dirty="0" smtClean="0"/>
            </a:b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smtClean="0"/>
              <a:t>Definiëren van een datastandaard voor bijhouden van dossierinformatie.</a:t>
            </a:r>
          </a:p>
          <a:p>
            <a:r>
              <a:rPr lang="nl-BE" noProof="0" dirty="0" smtClean="0"/>
              <a:t>Wordt getoetst aan verscheidene VO use cases</a:t>
            </a:r>
          </a:p>
          <a:p>
            <a:endParaRPr lang="nl-BE" noProof="0" dirty="0" smtClean="0"/>
          </a:p>
          <a:p>
            <a:r>
              <a:rPr lang="nl-BE" dirty="0" smtClean="0"/>
              <a:t>“Dossier” wordt, zo generiek mogelijk, ontleed aan</a:t>
            </a:r>
          </a:p>
          <a:p>
            <a:pPr lvl="1"/>
            <a:r>
              <a:rPr lang="nl-BE" noProof="0" dirty="0" smtClean="0"/>
              <a:t>Document</a:t>
            </a:r>
          </a:p>
          <a:p>
            <a:pPr lvl="1"/>
            <a:r>
              <a:rPr lang="nl-BE" dirty="0" smtClean="0"/>
              <a:t>Stukken</a:t>
            </a:r>
          </a:p>
          <a:p>
            <a:pPr lvl="1"/>
            <a:r>
              <a:rPr lang="nl-BE" noProof="0" dirty="0" smtClean="0"/>
              <a:t>Representaties</a:t>
            </a:r>
          </a:p>
          <a:p>
            <a:pPr lvl="1"/>
            <a:r>
              <a:rPr lang="nl-BE" dirty="0" smtClean="0"/>
              <a:t>Series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5594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Planning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17</a:t>
            </a:fld>
            <a:endParaRPr lang="nl-B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31898553"/>
              </p:ext>
            </p:extLst>
          </p:nvPr>
        </p:nvGraphicFramePr>
        <p:xfrm>
          <a:off x="681038" y="1482725"/>
          <a:ext cx="9047162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459051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Business</a:t>
            </a:r>
            <a:br>
              <a:rPr lang="nl-BE" sz="1400" b="1" dirty="0" smtClean="0">
                <a:solidFill>
                  <a:schemeClr val="tx1"/>
                </a:solidFill>
              </a:rPr>
            </a:br>
            <a:r>
              <a:rPr lang="nl-BE" sz="1400" b="1" dirty="0" smtClean="0">
                <a:solidFill>
                  <a:schemeClr val="tx1"/>
                </a:solidFill>
              </a:rPr>
              <a:t>workshop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0412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1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1773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3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33134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5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4495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Review periode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15856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Mededeling standaard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7714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Validatie werkgroep charter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3326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2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8939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4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31828" y="4131734"/>
            <a:ext cx="2328333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nl-BE" sz="1000" dirty="0"/>
          </a:p>
          <a:p>
            <a:pPr lvl="0" algn="ctr"/>
            <a:r>
              <a:rPr lang="nl-BE" sz="1050" dirty="0"/>
              <a:t>11/06/</a:t>
            </a:r>
            <a:r>
              <a:rPr lang="nl-BE" sz="1050" dirty="0" smtClean="0"/>
              <a:t>’19 </a:t>
            </a:r>
            <a:r>
              <a:rPr lang="nl-BE" sz="1050" dirty="0" smtClean="0">
                <a:sym typeface="Wingdings" panose="05000000000000000000" pitchFamily="2" charset="2"/>
              </a:rPr>
              <a:t> </a:t>
            </a:r>
            <a:r>
              <a:rPr lang="nl-BE" sz="1050" dirty="0" smtClean="0"/>
              <a:t>12/11</a:t>
            </a:r>
            <a:r>
              <a:rPr lang="nl-BE" sz="1050" dirty="0"/>
              <a:t>/’19</a:t>
            </a:r>
          </a:p>
          <a:p>
            <a:endParaRPr lang="nl-BE" sz="1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30551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21912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13273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4634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63257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67184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5265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45158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70439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smtClean="0"/>
              <a:t>Opstellen van herbruikbare documentatie voor het informatiemodel en publicatie op data.vlaanderen.be</a:t>
            </a:r>
            <a:br>
              <a:rPr lang="nl-BE" noProof="0" dirty="0" smtClean="0"/>
            </a:br>
            <a:r>
              <a:rPr lang="nl-BE" noProof="0" dirty="0" smtClean="0"/>
              <a:t>(RDF, HTML documentatie, UML, SHACL, JSON)</a:t>
            </a:r>
          </a:p>
          <a:p>
            <a:r>
              <a:rPr lang="nl-BE" dirty="0" smtClean="0"/>
              <a:t>Model mappen op EAD (</a:t>
            </a:r>
            <a:r>
              <a:rPr lang="nl-BE" dirty="0" err="1" smtClean="0"/>
              <a:t>Encoded</a:t>
            </a:r>
            <a:r>
              <a:rPr lang="nl-BE" dirty="0" smtClean="0"/>
              <a:t> </a:t>
            </a:r>
            <a:r>
              <a:rPr lang="nl-BE" dirty="0" err="1" smtClean="0"/>
              <a:t>Archival</a:t>
            </a:r>
            <a:r>
              <a:rPr lang="nl-BE" dirty="0" smtClean="0"/>
              <a:t> </a:t>
            </a:r>
            <a:r>
              <a:rPr lang="nl-BE" dirty="0" err="1" smtClean="0"/>
              <a:t>Description</a:t>
            </a:r>
            <a:r>
              <a:rPr lang="nl-BE" dirty="0" smtClean="0"/>
              <a:t>)</a:t>
            </a:r>
            <a:endParaRPr lang="nl-BE" noProof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Deliverables (1/2)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18</a:t>
            </a:fld>
            <a:endParaRPr lang="nl-BE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734761"/>
              </p:ext>
            </p:extLst>
          </p:nvPr>
        </p:nvGraphicFramePr>
        <p:xfrm>
          <a:off x="681038" y="3386667"/>
          <a:ext cx="8747474" cy="31089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01763">
                  <a:extLst>
                    <a:ext uri="{9D8B030D-6E8A-4147-A177-3AD203B41FA5}">
                      <a16:colId xmlns:a16="http://schemas.microsoft.com/office/drawing/2014/main" val="3283969494"/>
                    </a:ext>
                  </a:extLst>
                </a:gridCol>
                <a:gridCol w="7345711">
                  <a:extLst>
                    <a:ext uri="{9D8B030D-6E8A-4147-A177-3AD203B41FA5}">
                      <a16:colId xmlns:a16="http://schemas.microsoft.com/office/drawing/2014/main" val="1755487248"/>
                    </a:ext>
                  </a:extLst>
                </a:gridCol>
              </a:tblGrid>
              <a:tr h="1543938">
                <a:tc>
                  <a:txBody>
                    <a:bodyPr/>
                    <a:lstStyle/>
                    <a:p>
                      <a:r>
                        <a:rPr lang="nl-BE" sz="1600" b="1" dirty="0" smtClean="0"/>
                        <a:t>RDF / SHACL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sz="1200" dirty="0" smtClean="0"/>
                        <a:t>&lt;https://data.vlaanderen.be/ns/openbaardomein#eigenaar&gt; a </a:t>
                      </a:r>
                      <a:r>
                        <a:rPr lang="nl-BE" sz="1200" dirty="0" err="1" smtClean="0"/>
                        <a:t>owl:ObjectProperty</a:t>
                      </a:r>
                      <a:r>
                        <a:rPr lang="nl-BE" sz="1200" dirty="0" smtClean="0"/>
                        <a:t> ;	</a:t>
                      </a:r>
                      <a:r>
                        <a:rPr lang="nl-BE" sz="1200" dirty="0" err="1" smtClean="0"/>
                        <a:t>rdfs:label</a:t>
                      </a:r>
                      <a:r>
                        <a:rPr lang="nl-BE" sz="1200" dirty="0" smtClean="0"/>
                        <a:t> "</a:t>
                      </a:r>
                      <a:r>
                        <a:rPr lang="nl-BE" sz="1200" dirty="0" err="1" smtClean="0"/>
                        <a:t>eigenaar"@nl</a:t>
                      </a:r>
                      <a:r>
                        <a:rPr lang="nl-BE" sz="1200" dirty="0" smtClean="0"/>
                        <a:t> ;	</a:t>
                      </a:r>
                      <a:r>
                        <a:rPr lang="nl-BE" sz="1200" dirty="0" err="1" smtClean="0"/>
                        <a:t>rdfs:comment</a:t>
                      </a:r>
                      <a:r>
                        <a:rPr lang="nl-BE" sz="1200" dirty="0" smtClean="0"/>
                        <a:t> "De entiteit (bv. de gemeente) die eigenaar is van het object of </a:t>
                      </a:r>
                      <a:r>
                        <a:rPr lang="nl-BE" sz="1200" dirty="0" err="1" smtClean="0"/>
                        <a:t>gebied."@nl</a:t>
                      </a:r>
                      <a:r>
                        <a:rPr lang="nl-BE" sz="1200" dirty="0" smtClean="0"/>
                        <a:t> ;	</a:t>
                      </a:r>
                      <a:r>
                        <a:rPr lang="nl-BE" sz="1200" dirty="0" err="1" smtClean="0"/>
                        <a:t>rdfs:domain</a:t>
                      </a:r>
                      <a:r>
                        <a:rPr lang="nl-BE" sz="1200" dirty="0" smtClean="0"/>
                        <a:t> </a:t>
                      </a:r>
                      <a:r>
                        <a:rPr lang="nl-BE" sz="1200" dirty="0" err="1" smtClean="0"/>
                        <a:t>rdfs:Resource</a:t>
                      </a:r>
                      <a:r>
                        <a:rPr lang="nl-BE" sz="1200" dirty="0" smtClean="0"/>
                        <a:t> ;	</a:t>
                      </a:r>
                      <a:r>
                        <a:rPr lang="nl-BE" sz="1200" dirty="0" err="1" smtClean="0"/>
                        <a:t>rdfs:isDefinedBy</a:t>
                      </a:r>
                      <a:r>
                        <a:rPr lang="nl-BE" sz="1200" dirty="0" smtClean="0"/>
                        <a:t> &lt;https://data.vlaanderen.be/ns/openbaardomein&gt; ;	</a:t>
                      </a:r>
                      <a:r>
                        <a:rPr lang="nl-BE" sz="1200" dirty="0" err="1" smtClean="0"/>
                        <a:t>rdfs:range</a:t>
                      </a:r>
                      <a:r>
                        <a:rPr lang="nl-BE" sz="1200" dirty="0" smtClean="0"/>
                        <a:t> &lt;http://www.w3.org/ns/org#Organization&gt; .</a:t>
                      </a:r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r>
                        <a:rPr lang="nl-BE" sz="1200" b="1" dirty="0" smtClean="0">
                          <a:hlinkClick r:id="rId2"/>
                        </a:rPr>
                        <a:t>https://data.vlaanderen.be/dumps</a:t>
                      </a:r>
                      <a:endParaRPr lang="nl-BE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96955"/>
                  </a:ext>
                </a:extLst>
              </a:tr>
              <a:tr h="1543938">
                <a:tc>
                  <a:txBody>
                    <a:bodyPr/>
                    <a:lstStyle/>
                    <a:p>
                      <a:r>
                        <a:rPr lang="nl-BE" sz="1600" b="1" dirty="0" smtClean="0"/>
                        <a:t>JSON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1200" dirty="0" smtClean="0"/>
                        <a:t>"eigenaar":{ "@</a:t>
                      </a:r>
                      <a:r>
                        <a:rPr lang="nl-NL" sz="1200" dirty="0" err="1" smtClean="0"/>
                        <a:t>id</a:t>
                      </a:r>
                      <a:r>
                        <a:rPr lang="nl-NL" sz="1200" dirty="0" smtClean="0"/>
                        <a:t>":"https://data.vlaanderen.be/ns/openbaardomein#eigenaar", "@</a:t>
                      </a:r>
                      <a:r>
                        <a:rPr lang="nl-NL" sz="1200" dirty="0" err="1" smtClean="0"/>
                        <a:t>type":"http</a:t>
                      </a:r>
                      <a:r>
                        <a:rPr lang="nl-NL" sz="1200" dirty="0" smtClean="0"/>
                        <a:t>://www.w3.org/ns/org#Organization" },</a:t>
                      </a:r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r>
                        <a:rPr lang="nl-BE" sz="1200" b="1" dirty="0" smtClean="0">
                          <a:hlinkClick r:id="rId3"/>
                        </a:rPr>
                        <a:t>https://data.vlaanderen.be/doc/applicatieprofiel/</a:t>
                      </a:r>
                      <a:endParaRPr lang="nl-BE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8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3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Deliverables (2/2)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1115323"/>
              </p:ext>
            </p:extLst>
          </p:nvPr>
        </p:nvGraphicFramePr>
        <p:xfrm>
          <a:off x="681037" y="1482725"/>
          <a:ext cx="8747473" cy="47548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26489">
                  <a:extLst>
                    <a:ext uri="{9D8B030D-6E8A-4147-A177-3AD203B41FA5}">
                      <a16:colId xmlns:a16="http://schemas.microsoft.com/office/drawing/2014/main" val="3283969494"/>
                    </a:ext>
                  </a:extLst>
                </a:gridCol>
                <a:gridCol w="7320984">
                  <a:extLst>
                    <a:ext uri="{9D8B030D-6E8A-4147-A177-3AD203B41FA5}">
                      <a16:colId xmlns:a16="http://schemas.microsoft.com/office/drawing/2014/main" val="1755487248"/>
                    </a:ext>
                  </a:extLst>
                </a:gridCol>
              </a:tblGrid>
              <a:tr h="1692037">
                <a:tc>
                  <a:txBody>
                    <a:bodyPr/>
                    <a:lstStyle/>
                    <a:p>
                      <a:r>
                        <a:rPr lang="nl-BE" sz="1600" b="1" dirty="0" smtClean="0"/>
                        <a:t>HTML / documentatie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endParaRPr lang="nl-BE" sz="1200" dirty="0" smtClean="0"/>
                    </a:p>
                    <a:p>
                      <a:r>
                        <a:rPr lang="nl-BE" sz="1200" b="1" dirty="0" smtClean="0">
                          <a:hlinkClick r:id="rId2"/>
                        </a:rPr>
                        <a:t>https://data.vlaanderen.be/ns/</a:t>
                      </a:r>
                      <a:endParaRPr lang="nl-BE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596955"/>
                  </a:ext>
                </a:extLst>
              </a:tr>
              <a:tr h="1692037">
                <a:tc>
                  <a:txBody>
                    <a:bodyPr/>
                    <a:lstStyle/>
                    <a:p>
                      <a:r>
                        <a:rPr lang="nl-BE" sz="1600" b="1" dirty="0" smtClean="0"/>
                        <a:t>UML</a:t>
                      </a:r>
                      <a:endParaRPr lang="nl-BE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endParaRPr lang="nl-NL" sz="1200" dirty="0" smtClean="0"/>
                    </a:p>
                    <a:p>
                      <a:r>
                        <a:rPr lang="nl-BE" sz="1200" b="1" dirty="0" smtClean="0">
                          <a:hlinkClick r:id="rId3"/>
                        </a:rPr>
                        <a:t>https://data.vlaanderen.be/doc/applicatieprofiel/</a:t>
                      </a:r>
                      <a:endParaRPr lang="nl-BE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8840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65" y="1591205"/>
            <a:ext cx="6542091" cy="1981728"/>
          </a:xfrm>
          <a:prstGeom prst="rect">
            <a:avLst/>
          </a:prstGeom>
        </p:spPr>
      </p:pic>
      <p:pic>
        <p:nvPicPr>
          <p:cNvPr id="1026" name="Picture 2" descr="https://data.vlaanderen.be/cms/ap/openbaar-domein/overvie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97" y="4057094"/>
            <a:ext cx="2891425" cy="18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/>
              <a:t>Onderwerpen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</a:t>
            </a:fld>
            <a:endParaRPr lang="nl-B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12117"/>
              </p:ext>
            </p:extLst>
          </p:nvPr>
        </p:nvGraphicFramePr>
        <p:xfrm>
          <a:off x="681036" y="1349478"/>
          <a:ext cx="8747474" cy="4753379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6684964">
                  <a:extLst>
                    <a:ext uri="{9D8B030D-6E8A-4147-A177-3AD203B41FA5}">
                      <a16:colId xmlns:a16="http://schemas.microsoft.com/office/drawing/2014/main" val="742807622"/>
                    </a:ext>
                  </a:extLst>
                </a:gridCol>
                <a:gridCol w="2062510">
                  <a:extLst>
                    <a:ext uri="{9D8B030D-6E8A-4147-A177-3AD203B41FA5}">
                      <a16:colId xmlns:a16="http://schemas.microsoft.com/office/drawing/2014/main" val="1994822697"/>
                    </a:ext>
                  </a:extLst>
                </a:gridCol>
              </a:tblGrid>
              <a:tr h="817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noProof="0" dirty="0" smtClean="0"/>
                        <a:t>   Open Standaarden voor Linkende Organisaties (OSLO)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15”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56968"/>
                  </a:ext>
                </a:extLst>
              </a:tr>
              <a:tr h="787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noProof="0" dirty="0" smtClean="0"/>
                        <a:t>   Inleiding “dossier”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20”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772739"/>
                  </a:ext>
                </a:extLst>
              </a:tr>
              <a:tr h="787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noProof="0" dirty="0" smtClean="0"/>
                        <a:t>   Bestaande modellen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20”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675672"/>
                  </a:ext>
                </a:extLst>
              </a:tr>
              <a:tr h="787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noProof="0" dirty="0" smtClean="0"/>
                        <a:t>   Use cases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10”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387753"/>
                  </a:ext>
                </a:extLst>
              </a:tr>
              <a:tr h="787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 smtClean="0"/>
                        <a:t>   Oefening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45”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6243317"/>
                  </a:ext>
                </a:extLst>
              </a:tr>
              <a:tr h="787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noProof="0" dirty="0" smtClean="0"/>
                        <a:t>   Volgende stappen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   5”</a:t>
                      </a:r>
                      <a:endParaRPr lang="nl-B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50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OSLO dossier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Bestaande modellen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1832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BE" sz="2000" noProof="0" dirty="0" err="1" smtClean="0"/>
              <a:t>Functional</a:t>
            </a:r>
            <a:r>
              <a:rPr lang="nl-BE" sz="2000" noProof="0" dirty="0" smtClean="0"/>
              <a:t> </a:t>
            </a:r>
            <a:r>
              <a:rPr lang="nl-BE" sz="2000" noProof="0" dirty="0" err="1" smtClean="0"/>
              <a:t>Requirements</a:t>
            </a:r>
            <a:r>
              <a:rPr lang="nl-BE" sz="2000" noProof="0" dirty="0" smtClean="0"/>
              <a:t> </a:t>
            </a:r>
            <a:r>
              <a:rPr lang="nl-BE" sz="2000" noProof="0" dirty="0" err="1" smtClean="0"/>
              <a:t>for</a:t>
            </a:r>
            <a:r>
              <a:rPr lang="nl-BE" sz="2000" noProof="0" dirty="0" smtClean="0"/>
              <a:t> </a:t>
            </a:r>
            <a:r>
              <a:rPr lang="nl-BE" sz="2000" noProof="0" dirty="0" err="1" smtClean="0"/>
              <a:t>Bibliographic</a:t>
            </a:r>
            <a:r>
              <a:rPr lang="nl-BE" sz="2000" noProof="0" dirty="0" smtClean="0"/>
              <a:t> Records</a:t>
            </a:r>
          </a:p>
          <a:p>
            <a:r>
              <a:rPr lang="nl-BE" sz="2000" noProof="0" dirty="0" smtClean="0"/>
              <a:t>Ontwikkeld door IFLA (internationale associatie van bibliotheken)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FRBR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1026" name="Picture 2" descr="https://upload.wikimedia.org/wikipedia/commons/thumb/6/6d/FRBR-Group-2-entities-and-relations.svg/1280px-FRBR-Group-2-entities-and-relation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84" y="2550219"/>
            <a:ext cx="5232431" cy="39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BE" sz="2000" noProof="0" dirty="0" err="1" smtClean="0"/>
              <a:t>PREservation</a:t>
            </a:r>
            <a:r>
              <a:rPr lang="nl-BE" sz="2000" noProof="0" dirty="0" smtClean="0"/>
              <a:t> Metadata: </a:t>
            </a:r>
            <a:r>
              <a:rPr lang="nl-BE" sz="2000" noProof="0" dirty="0" err="1" smtClean="0"/>
              <a:t>Implementation</a:t>
            </a:r>
            <a:r>
              <a:rPr lang="nl-BE" sz="2000" noProof="0" dirty="0" smtClean="0"/>
              <a:t> </a:t>
            </a:r>
            <a:r>
              <a:rPr lang="nl-BE" sz="2000" noProof="0" dirty="0" err="1" smtClean="0"/>
              <a:t>Strategies</a:t>
            </a:r>
            <a:endParaRPr lang="nl-BE" sz="2000" noProof="0" dirty="0" smtClean="0"/>
          </a:p>
          <a:p>
            <a:r>
              <a:rPr lang="nl-BE" sz="2000" noProof="0" dirty="0" smtClean="0"/>
              <a:t>Metadataset voor behoud van digitale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PREMIS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3074" name="Picture 2" descr="PREMIS data model with the words Rights, Agents, Events, Objects in grey boxes with blue arrows pointing between each of them in a diamond sh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17252"/>
            <a:ext cx="53340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7" y="365126"/>
            <a:ext cx="8747473" cy="984352"/>
          </a:xfrm>
        </p:spPr>
        <p:txBody>
          <a:bodyPr/>
          <a:lstStyle/>
          <a:p>
            <a:r>
              <a:rPr lang="nl-BE" noProof="0" dirty="0" smtClean="0"/>
              <a:t>Dossier (dep. Omgeving)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5066"/>
            <a:ext cx="9906000" cy="149441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GB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Besluitvorming Vlaamse regering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4098" name="Picture 2" descr="https://pwc-technology-be.github.io/besluitvorming-vr/cms/ap/besluitvorming-vlaamse-regering/overvie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52" y="1285522"/>
            <a:ext cx="8307696" cy="52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err="1" smtClean="0"/>
              <a:t>DPPedia</a:t>
            </a:r>
            <a:r>
              <a:rPr lang="nl-BE" noProof="0" dirty="0" smtClean="0"/>
              <a:t> AED</a:t>
            </a:r>
          </a:p>
          <a:p>
            <a:r>
              <a:rPr lang="nl-BE" noProof="0" dirty="0" err="1" smtClean="0"/>
              <a:t>DPPedia</a:t>
            </a:r>
            <a:r>
              <a:rPr lang="nl-BE" noProof="0" dirty="0" smtClean="0"/>
              <a:t> </a:t>
            </a:r>
            <a:r>
              <a:rPr lang="nl-BE" noProof="0" dirty="0" err="1" smtClean="0"/>
              <a:t>Vocabulary</a:t>
            </a:r>
            <a:endParaRPr lang="nl-BE" noProof="0" dirty="0" smtClean="0"/>
          </a:p>
          <a:p>
            <a:r>
              <a:rPr lang="nl-BE" noProof="0" dirty="0" smtClean="0"/>
              <a:t>OSLO Transactie</a:t>
            </a:r>
          </a:p>
          <a:p>
            <a:r>
              <a:rPr lang="nl-BE" noProof="0" dirty="0" smtClean="0"/>
              <a:t>Serieregister</a:t>
            </a:r>
          </a:p>
          <a:p>
            <a:r>
              <a:rPr lang="nl-BE" noProof="0" dirty="0" smtClean="0"/>
              <a:t>Archief- en e-depotbeheerssysteem</a:t>
            </a:r>
          </a:p>
          <a:p>
            <a:r>
              <a:rPr lang="nl-BE" noProof="0" dirty="0" smtClean="0"/>
              <a:t>…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Andere modellen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9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OSLO dossier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Use cases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37435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noProof="0" dirty="0" smtClean="0"/>
              <a:t>Opzetten van een nieuw digitaal dossierbehandelingssysteem</a:t>
            </a:r>
          </a:p>
          <a:p>
            <a:r>
              <a:rPr lang="nl-BE" noProof="0" dirty="0" smtClean="0"/>
              <a:t>Archiveren van fysieke en digitale dossiers met oog op vindbaarheid en ophalen van informatieve</a:t>
            </a:r>
          </a:p>
          <a:p>
            <a:r>
              <a:rPr lang="nl-BE" noProof="0" dirty="0" smtClean="0"/>
              <a:t>Het uitwisselen van informatieve tussen </a:t>
            </a:r>
            <a:r>
              <a:rPr lang="nl-BE" noProof="0" dirty="0" err="1" smtClean="0"/>
              <a:t>dossierbehandlings</a:t>
            </a:r>
            <a:r>
              <a:rPr lang="nl-BE" noProof="0" dirty="0" smtClean="0"/>
              <a:t>- systemen</a:t>
            </a:r>
          </a:p>
          <a:p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Use cases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031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Verdeel in groepen van 2 personen</a:t>
            </a:r>
          </a:p>
          <a:p>
            <a:r>
              <a:rPr lang="nl-BE" noProof="0" dirty="0" smtClean="0"/>
              <a:t>Werk minstens 1 use case vanuit je eigen domein, ervaring uit, … individueel of samen (15’)</a:t>
            </a:r>
          </a:p>
          <a:p>
            <a:r>
              <a:rPr lang="nl-BE" noProof="0" dirty="0" smtClean="0"/>
              <a:t>Stem de use cases onderling af (5’)</a:t>
            </a:r>
          </a:p>
          <a:p>
            <a:endParaRPr lang="nl-BE" noProof="0" dirty="0" smtClean="0"/>
          </a:p>
          <a:p>
            <a:endParaRPr lang="nl-BE" noProof="0" dirty="0" smtClean="0"/>
          </a:p>
          <a:p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Brainstorm: </a:t>
            </a:r>
            <a:r>
              <a:rPr lang="nl-BE" noProof="0" dirty="0" err="1" smtClean="0"/>
              <a:t>use</a:t>
            </a:r>
            <a:r>
              <a:rPr lang="nl-BE" noProof="0" dirty="0" smtClean="0"/>
              <a:t> cases				45’</a:t>
            </a:r>
            <a:br>
              <a:rPr lang="nl-BE" noProof="0" dirty="0" smtClean="0"/>
            </a:br>
            <a:r>
              <a:rPr lang="nl-BE" dirty="0" smtClean="0"/>
              <a:t>Stap 1 – </a:t>
            </a:r>
            <a:r>
              <a:rPr lang="nl-BE" dirty="0" err="1" smtClean="0"/>
              <a:t>use</a:t>
            </a:r>
            <a:r>
              <a:rPr lang="nl-BE" dirty="0" smtClean="0"/>
              <a:t> cases definiëren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12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40"/>
          <p:cNvGraphicFramePr/>
          <p:nvPr>
            <p:extLst>
              <p:ext uri="{D42A27DB-BD31-4B8C-83A1-F6EECF244321}">
                <p14:modId xmlns:p14="http://schemas.microsoft.com/office/powerpoint/2010/main" val="1764202636"/>
              </p:ext>
            </p:extLst>
          </p:nvPr>
        </p:nvGraphicFramePr>
        <p:xfrm>
          <a:off x="0" y="0"/>
          <a:ext cx="9906000" cy="685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32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347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Model </a:t>
                      </a:r>
                      <a:endParaRPr sz="2000" b="1"/>
                    </a:p>
                  </a:txBody>
                  <a:tcPr marL="99044" marR="99044" marT="99044" marB="99044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/>
                        <a:t>D</a:t>
                      </a:r>
                      <a:r>
                        <a:rPr lang="en" sz="2000" baseline="0" dirty="0" smtClean="0"/>
                        <a:t>ossier</a:t>
                      </a:r>
                      <a:endParaRPr sz="200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214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Gebruiker en doelstelling</a:t>
                      </a:r>
                      <a:endParaRPr sz="2000"/>
                    </a:p>
                  </a:txBody>
                  <a:tcPr marL="99044" marR="99044" marT="99044" marB="99044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</a:rPr>
                        <a:t>Als 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</a:rPr>
                        <a:t>Vlaamse</a:t>
                      </a:r>
                      <a:r>
                        <a:rPr lang="en" sz="2000" baseline="0" dirty="0" smtClean="0">
                          <a:solidFill>
                            <a:schemeClr val="dk1"/>
                          </a:solidFill>
                        </a:rPr>
                        <a:t> overheid wil ik fysieke en digitale dossiers archiveren met oog op vindbaarheid en ophalen van informatie.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sz="200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5439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Omschrijving use case</a:t>
                      </a:r>
                      <a:endParaRPr sz="2000"/>
                    </a:p>
                  </a:txBody>
                  <a:tcPr marL="99044" marR="99044" marT="99044" marB="99044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8450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nl-BE" sz="2000" noProof="0" dirty="0" smtClean="0">
                          <a:solidFill>
                            <a:schemeClr val="dk1"/>
                          </a:solidFill>
                        </a:rPr>
                        <a:t>Een werknemer voert een afgehandeld dossier in het digitale archief in.</a:t>
                      </a:r>
                    </a:p>
                    <a:p>
                      <a:pPr marL="457200" lvl="0" indent="-29845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nl-BE" sz="2000" noProof="0" dirty="0" smtClean="0">
                          <a:solidFill>
                            <a:schemeClr val="dk1"/>
                          </a:solidFill>
                        </a:rPr>
                        <a:t>Een andere werknemer</a:t>
                      </a:r>
                      <a:r>
                        <a:rPr lang="nl-BE" sz="2000" baseline="0" noProof="0" dirty="0" smtClean="0">
                          <a:solidFill>
                            <a:schemeClr val="dk1"/>
                          </a:solidFill>
                        </a:rPr>
                        <a:t> heeft een nieuw dossier en wil soortgelijke afgehandelde dossiers bekijken als hulpmiddel.</a:t>
                      </a:r>
                    </a:p>
                    <a:p>
                      <a:pPr marL="457200" lvl="0" indent="-29845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nl-BE" sz="2000" baseline="0" noProof="0" dirty="0" smtClean="0">
                          <a:solidFill>
                            <a:schemeClr val="dk1"/>
                          </a:solidFill>
                        </a:rPr>
                        <a:t>Een burger heeft een vraag omtrent informatie van een afgehandeld dossier.</a:t>
                      </a:r>
                    </a:p>
                    <a:p>
                      <a:pPr marL="457200" lvl="0" indent="-29845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nl-BE" sz="2000" baseline="0" noProof="0" dirty="0" smtClean="0">
                          <a:solidFill>
                            <a:schemeClr val="dk1"/>
                          </a:solidFill>
                        </a:rPr>
                        <a:t>Het departement wil weten hoeveel dossiers er afgehandeld werden t.o.v. dezelfde periode 10 jaar geleden omtrent dat specifieke domein.</a:t>
                      </a:r>
                    </a:p>
                    <a:p>
                      <a:pPr marL="457200" lvl="0" indent="-29845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nl-BE" sz="2000" baseline="0" noProof="0" dirty="0" smtClean="0">
                          <a:solidFill>
                            <a:schemeClr val="dk1"/>
                          </a:solidFill>
                        </a:rPr>
                        <a:t>Een werknemer wil een dossier heropenen door te verwijzen naar een gearchiveerd dossier.</a:t>
                      </a:r>
                      <a:endParaRPr lang="nl-BE" sz="2000" noProof="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8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‘OSLO’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Open Standaarden voor </a:t>
            </a:r>
            <a:br>
              <a:rPr lang="nl-BE" noProof="0" dirty="0" smtClean="0"/>
            </a:br>
            <a:r>
              <a:rPr lang="nl-BE" noProof="0" dirty="0" smtClean="0"/>
              <a:t>Linkende Organisaties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58240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 dirty="0" smtClean="0"/>
          </a:p>
          <a:p>
            <a:r>
              <a:rPr lang="nl-NL" dirty="0" smtClean="0"/>
              <a:t>Destilleer </a:t>
            </a:r>
            <a:r>
              <a:rPr lang="nl-NL" dirty="0"/>
              <a:t>de </a:t>
            </a:r>
            <a:r>
              <a:rPr lang="nl-NL" dirty="0" smtClean="0"/>
              <a:t>concepten uit je </a:t>
            </a:r>
            <a:r>
              <a:rPr lang="nl-NL" dirty="0" err="1" smtClean="0"/>
              <a:t>use</a:t>
            </a:r>
            <a:r>
              <a:rPr lang="nl-NL" dirty="0" smtClean="0"/>
              <a:t> case en schrijf ze op een post-</a:t>
            </a:r>
            <a:r>
              <a:rPr lang="nl-NL" dirty="0" err="1" smtClean="0"/>
              <a:t>it</a:t>
            </a:r>
            <a:r>
              <a:rPr lang="nl-NL" dirty="0" smtClean="0"/>
              <a:t> (10’)</a:t>
            </a:r>
          </a:p>
          <a:p>
            <a:r>
              <a:rPr lang="nl-NL" dirty="0" smtClean="0"/>
              <a:t>Probeer zo veel mogelijk mee te geven welke informatie je nodig hebt over die concepten om aan je </a:t>
            </a:r>
            <a:r>
              <a:rPr lang="nl-NL" dirty="0" err="1" smtClean="0"/>
              <a:t>use</a:t>
            </a:r>
            <a:r>
              <a:rPr lang="nl-NL" dirty="0" smtClean="0"/>
              <a:t> case invulling te geven </a:t>
            </a:r>
          </a:p>
          <a:p>
            <a:r>
              <a:rPr lang="nl-NL" dirty="0" smtClean="0"/>
              <a:t>Kleef de post-</a:t>
            </a:r>
            <a:r>
              <a:rPr lang="nl-NL" dirty="0" err="1" smtClean="0"/>
              <a:t>its</a:t>
            </a:r>
            <a:r>
              <a:rPr lang="nl-NL" dirty="0" smtClean="0"/>
              <a:t> bij je </a:t>
            </a:r>
            <a:r>
              <a:rPr lang="nl-NL" dirty="0" err="1" smtClean="0"/>
              <a:t>use</a:t>
            </a:r>
            <a:r>
              <a:rPr lang="nl-NL" dirty="0" smtClean="0"/>
              <a:t> case, en probeer eventueel relaties te trekken tussen de verschillende concepten (5’)</a:t>
            </a:r>
          </a:p>
          <a:p>
            <a:r>
              <a:rPr lang="nl-NL" dirty="0" smtClean="0"/>
              <a:t>Overlopen van de resultaten in groep (10’)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Brainstorm: </a:t>
            </a:r>
            <a:r>
              <a:rPr lang="nl-BE" dirty="0" err="1"/>
              <a:t>use</a:t>
            </a:r>
            <a:r>
              <a:rPr lang="nl-BE" dirty="0"/>
              <a:t> cases				45’</a:t>
            </a:r>
            <a:br>
              <a:rPr lang="nl-BE" dirty="0"/>
            </a:br>
            <a:r>
              <a:rPr lang="nl-BE" dirty="0"/>
              <a:t>Stap </a:t>
            </a:r>
            <a:r>
              <a:rPr lang="nl-BE" dirty="0" smtClean="0"/>
              <a:t>2 </a:t>
            </a:r>
            <a:r>
              <a:rPr lang="nl-BE" dirty="0"/>
              <a:t>– </a:t>
            </a:r>
            <a:r>
              <a:rPr lang="nl-BE" dirty="0" smtClean="0"/>
              <a:t>Concepten destilleren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99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Voorbeeld: concepten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642396"/>
            <a:ext cx="8543925" cy="4671757"/>
          </a:xfrm>
        </p:spPr>
      </p:pic>
    </p:spTree>
    <p:extLst>
      <p:ext uri="{BB962C8B-B14F-4D97-AF65-F5344CB8AC3E}">
        <p14:creationId xmlns:p14="http://schemas.microsoft.com/office/powerpoint/2010/main" val="29828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Voorbeeld: attributen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32</a:t>
            </a:fld>
            <a:endParaRPr lang="nl-B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791105"/>
            <a:ext cx="8543925" cy="4374340"/>
          </a:xfrm>
        </p:spPr>
      </p:pic>
    </p:spTree>
    <p:extLst>
      <p:ext uri="{BB962C8B-B14F-4D97-AF65-F5344CB8AC3E}">
        <p14:creationId xmlns:p14="http://schemas.microsoft.com/office/powerpoint/2010/main" val="15237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Voorbeeld: relaties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791105"/>
            <a:ext cx="8543925" cy="4374340"/>
          </a:xfrm>
        </p:spPr>
      </p:pic>
    </p:spTree>
    <p:extLst>
      <p:ext uri="{BB962C8B-B14F-4D97-AF65-F5344CB8AC3E}">
        <p14:creationId xmlns:p14="http://schemas.microsoft.com/office/powerpoint/2010/main" val="19128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 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Volgende stappen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40190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Planning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35</a:t>
            </a:fld>
            <a:endParaRPr lang="nl-B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</p:nvPr>
        </p:nvGraphicFramePr>
        <p:xfrm>
          <a:off x="681038" y="1482725"/>
          <a:ext cx="9047162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459051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Business</a:t>
            </a:r>
            <a:br>
              <a:rPr lang="nl-BE" sz="1400" b="1" dirty="0" smtClean="0">
                <a:solidFill>
                  <a:schemeClr val="tx1"/>
                </a:solidFill>
              </a:rPr>
            </a:br>
            <a:r>
              <a:rPr lang="nl-BE" sz="1400" b="1" dirty="0" smtClean="0">
                <a:solidFill>
                  <a:schemeClr val="tx1"/>
                </a:solidFill>
              </a:rPr>
              <a:t>workshop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0412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1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41773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3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33134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5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4495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Review periode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15856" y="1763233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Mededeling standaard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7714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Validatie werkgroep charter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3326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2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8939" y="5353104"/>
            <a:ext cx="1143000" cy="795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 smtClean="0">
                <a:solidFill>
                  <a:schemeClr val="tx1"/>
                </a:solidFill>
              </a:rPr>
              <a:t>Workshop 4</a:t>
            </a:r>
            <a:endParaRPr lang="nl-BE" sz="14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31828" y="4131734"/>
            <a:ext cx="2328333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nl-BE" sz="1000" dirty="0"/>
          </a:p>
          <a:p>
            <a:pPr lvl="0" algn="ctr"/>
            <a:r>
              <a:rPr lang="nl-BE" sz="1050" dirty="0"/>
              <a:t>11/06/</a:t>
            </a:r>
            <a:r>
              <a:rPr lang="nl-BE" sz="1050" dirty="0" smtClean="0"/>
              <a:t>’19 </a:t>
            </a:r>
            <a:r>
              <a:rPr lang="nl-BE" sz="1050" dirty="0" smtClean="0">
                <a:sym typeface="Wingdings" panose="05000000000000000000" pitchFamily="2" charset="2"/>
              </a:rPr>
              <a:t> </a:t>
            </a:r>
            <a:r>
              <a:rPr lang="nl-BE" sz="1050" dirty="0" smtClean="0"/>
              <a:t>12/11</a:t>
            </a:r>
            <a:r>
              <a:rPr lang="nl-BE" sz="1050" dirty="0"/>
              <a:t>/’19</a:t>
            </a:r>
          </a:p>
          <a:p>
            <a:endParaRPr lang="nl-BE" sz="1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30551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21912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13273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4634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463257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67184" y="2559099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5265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45158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70439" y="4567870"/>
            <a:ext cx="0" cy="7852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1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478962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l-BE" noProof="0" dirty="0" smtClean="0"/>
              <a:t>Brainstormen over andere “dossier” use cases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Voorbereiding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75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478962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l-BE" noProof="0" dirty="0" smtClean="0">
                <a:hlinkClick r:id="rId2"/>
              </a:rPr>
              <a:t>informatie.vlaanderen@vlaanderen.be</a:t>
            </a:r>
            <a:endParaRPr lang="nl-BE" noProof="0" dirty="0" smtClean="0"/>
          </a:p>
          <a:p>
            <a:pPr>
              <a:lnSpc>
                <a:spcPct val="200000"/>
              </a:lnSpc>
            </a:pPr>
            <a:r>
              <a:rPr lang="nl-BE" noProof="0" dirty="0" smtClean="0">
                <a:hlinkClick r:id="rId3"/>
              </a:rPr>
              <a:t>https://github.com/Informatievlaanderen/OSLO-Discussion/issues</a:t>
            </a:r>
            <a:r>
              <a:rPr lang="nl-BE" noProof="0" dirty="0" smtClean="0"/>
              <a:t> 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Vragen en feedback</a:t>
            </a: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91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 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Bijlagen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2845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1D730-C965-4707-AF6F-1342D47BB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6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CE619497-C7BC-494D-BD31-45ED6AAD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540" y="1831855"/>
            <a:ext cx="3802058" cy="2847975"/>
          </a:xfrm>
          <a:prstGeom prst="rect">
            <a:avLst/>
          </a:prstGeom>
        </p:spPr>
      </p:pic>
      <p:pic>
        <p:nvPicPr>
          <p:cNvPr id="8" name="Picture 8" descr="A close up of a bench&#10;&#10;Description generated with very high confidence">
            <a:extLst>
              <a:ext uri="{FF2B5EF4-FFF2-40B4-BE49-F238E27FC236}">
                <a16:creationId xmlns:a16="http://schemas.microsoft.com/office/drawing/2014/main" id="{75E65E30-6AE2-4C7D-9211-2C35FC4F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02" y="1835528"/>
            <a:ext cx="285869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012" r="8014"/>
          <a:stretch/>
        </p:blipFill>
        <p:spPr>
          <a:xfrm>
            <a:off x="-38100" y="-533400"/>
            <a:ext cx="9982200" cy="7924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-38100" y="-533400"/>
            <a:ext cx="9982200" cy="79248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 smtClean="0"/>
              <a:t>Interoperabiliteit is de mogelijkheid van verschillende autonome organisaties of systemen om met elkaar te communiceren en samen te werken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14811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65C3F3-0C93-4B56-AEB3-D3D7D6C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Entiteiten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BF019-D48F-4318-9596-408241BF4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40</a:t>
            </a:fld>
            <a:endParaRPr lang="nl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A053E17-6C8E-4CB3-AE31-CB133E50D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25531"/>
              </p:ext>
            </p:extLst>
          </p:nvPr>
        </p:nvGraphicFramePr>
        <p:xfrm>
          <a:off x="1216200" y="1495361"/>
          <a:ext cx="8522215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2687">
                  <a:extLst>
                    <a:ext uri="{9D8B030D-6E8A-4147-A177-3AD203B41FA5}">
                      <a16:colId xmlns:a16="http://schemas.microsoft.com/office/drawing/2014/main" val="754051059"/>
                    </a:ext>
                  </a:extLst>
                </a:gridCol>
                <a:gridCol w="2278509">
                  <a:extLst>
                    <a:ext uri="{9D8B030D-6E8A-4147-A177-3AD203B41FA5}">
                      <a16:colId xmlns:a16="http://schemas.microsoft.com/office/drawing/2014/main" val="2101226772"/>
                    </a:ext>
                  </a:extLst>
                </a:gridCol>
                <a:gridCol w="1972734">
                  <a:extLst>
                    <a:ext uri="{9D8B030D-6E8A-4147-A177-3AD203B41FA5}">
                      <a16:colId xmlns:a16="http://schemas.microsoft.com/office/drawing/2014/main" val="2550773550"/>
                    </a:ext>
                  </a:extLst>
                </a:gridCol>
                <a:gridCol w="3018285">
                  <a:extLst>
                    <a:ext uri="{9D8B030D-6E8A-4147-A177-3AD203B41FA5}">
                      <a16:colId xmlns:a16="http://schemas.microsoft.com/office/drawing/2014/main" val="150635498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identificatie​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naam​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aantal vestigingen​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Adres maatschappelijke zetel​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7858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001​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err="1" smtClean="0">
                          <a:effectLst/>
                          <a:latin typeface="FlandersArtSans-Regular"/>
                        </a:rPr>
                        <a:t>Belfius</a:t>
                      </a: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500​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algn="l" fontAlgn="t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...</a:t>
                      </a:r>
                      <a:endParaRPr lang="nl-BE" dirty="0" smtClean="0">
                        <a:effectLst/>
                      </a:endParaRPr>
                    </a:p>
                    <a:p>
                      <a:pPr lvl="0" fontAlgn="t">
                        <a:buNone/>
                      </a:pP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446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002​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KBC​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1500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ase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...</a:t>
                      </a:r>
                      <a:endParaRPr lang="nl-BE" dirty="0" smtClean="0">
                        <a:effectLst/>
                      </a:endParaRPr>
                    </a:p>
                    <a:p>
                      <a:pPr lvl="0" fontAlgn="base">
                        <a:buNone/>
                      </a:pP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43537"/>
                  </a:ext>
                </a:extLst>
              </a:tr>
              <a:tr h="583856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4543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4036846-E66F-470D-AADD-D169C21E4323}"/>
              </a:ext>
            </a:extLst>
          </p:cNvPr>
          <p:cNvSpPr/>
          <p:nvPr/>
        </p:nvSpPr>
        <p:spPr>
          <a:xfrm>
            <a:off x="1221139" y="2328095"/>
            <a:ext cx="8128046" cy="3297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BDCA1-F79A-4EC4-96CB-1B7A195492B2}"/>
              </a:ext>
            </a:extLst>
          </p:cNvPr>
          <p:cNvSpPr txBox="1"/>
          <p:nvPr/>
        </p:nvSpPr>
        <p:spPr>
          <a:xfrm>
            <a:off x="353097" y="2306133"/>
            <a:ext cx="654306" cy="3692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50"/>
              <a:t>Bank</a:t>
            </a:r>
            <a:endParaRPr lang="en-US"/>
          </a:p>
        </p:txBody>
      </p:sp>
      <p:graphicFrame>
        <p:nvGraphicFramePr>
          <p:cNvPr id="19" name="Google Shape;342;p48">
            <a:extLst>
              <a:ext uri="{FF2B5EF4-FFF2-40B4-BE49-F238E27FC236}">
                <a16:creationId xmlns:a16="http://schemas.microsoft.com/office/drawing/2014/main" id="{E08E6C5B-93CF-4718-884D-4C90AD2A4F50}"/>
              </a:ext>
            </a:extLst>
          </p:cNvPr>
          <p:cNvGraphicFramePr/>
          <p:nvPr>
            <p:extLst/>
          </p:nvPr>
        </p:nvGraphicFramePr>
        <p:xfrm>
          <a:off x="1209393" y="4272437"/>
          <a:ext cx="2706627" cy="191572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9044" marR="99044" marT="99044" marB="9904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833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8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65C3F3-0C93-4B56-AEB3-D3D7D6C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Eigenschappen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BF019-D48F-4318-9596-408241BF4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41</a:t>
            </a:fld>
            <a:endParaRPr lang="nl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A053E17-6C8E-4CB3-AE31-CB133E50D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1244"/>
              </p:ext>
            </p:extLst>
          </p:nvPr>
        </p:nvGraphicFramePr>
        <p:xfrm>
          <a:off x="1216200" y="1485823"/>
          <a:ext cx="8522215" cy="2560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2687">
                  <a:extLst>
                    <a:ext uri="{9D8B030D-6E8A-4147-A177-3AD203B41FA5}">
                      <a16:colId xmlns:a16="http://schemas.microsoft.com/office/drawing/2014/main" val="754051059"/>
                    </a:ext>
                  </a:extLst>
                </a:gridCol>
                <a:gridCol w="2278509">
                  <a:extLst>
                    <a:ext uri="{9D8B030D-6E8A-4147-A177-3AD203B41FA5}">
                      <a16:colId xmlns:a16="http://schemas.microsoft.com/office/drawing/2014/main" val="2101226772"/>
                    </a:ext>
                  </a:extLst>
                </a:gridCol>
                <a:gridCol w="1972734">
                  <a:extLst>
                    <a:ext uri="{9D8B030D-6E8A-4147-A177-3AD203B41FA5}">
                      <a16:colId xmlns:a16="http://schemas.microsoft.com/office/drawing/2014/main" val="2550773550"/>
                    </a:ext>
                  </a:extLst>
                </a:gridCol>
                <a:gridCol w="3018285">
                  <a:extLst>
                    <a:ext uri="{9D8B030D-6E8A-4147-A177-3AD203B41FA5}">
                      <a16:colId xmlns:a16="http://schemas.microsoft.com/office/drawing/2014/main" val="150635498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identificatie​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naam​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aantal vestigingen​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Adres maatschappelijke zetel​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7858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001​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err="1" smtClean="0">
                          <a:effectLst/>
                          <a:latin typeface="FlandersArtSans-Regular"/>
                        </a:rPr>
                        <a:t>Belfius</a:t>
                      </a: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500​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fontAlgn="t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</a:p>
                    <a:p>
                      <a:pPr lvl="0" fontAlgn="t">
                        <a:buNone/>
                      </a:pP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446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002​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KBC​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1500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43537"/>
                  </a:ext>
                </a:extLst>
              </a:tr>
              <a:tr h="583856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...​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45430"/>
                  </a:ext>
                </a:extLst>
              </a:tr>
            </a:tbl>
          </a:graphicData>
        </a:graphic>
      </p:graphicFrame>
      <p:graphicFrame>
        <p:nvGraphicFramePr>
          <p:cNvPr id="14" name="Google Shape;342;p48">
            <a:extLst>
              <a:ext uri="{FF2B5EF4-FFF2-40B4-BE49-F238E27FC236}">
                <a16:creationId xmlns:a16="http://schemas.microsoft.com/office/drawing/2014/main" id="{C6332285-B486-4F27-8A12-B9A281278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430199"/>
              </p:ext>
            </p:extLst>
          </p:nvPr>
        </p:nvGraphicFramePr>
        <p:xfrm>
          <a:off x="1209393" y="4272437"/>
          <a:ext cx="2706627" cy="191572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9044" marR="99044" marT="99044" marB="9904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83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Identificatie 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Naam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Aantal vestigingen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Adres maatschappelijke zetel</a:t>
                      </a:r>
                      <a:endParaRPr lang="nl-BE" sz="1500" noProof="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4036846-E66F-470D-AADD-D169C21E4323}"/>
              </a:ext>
            </a:extLst>
          </p:cNvPr>
          <p:cNvSpPr/>
          <p:nvPr/>
        </p:nvSpPr>
        <p:spPr>
          <a:xfrm>
            <a:off x="1221139" y="1492628"/>
            <a:ext cx="1118647" cy="25662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BDCA1-F79A-4EC4-96CB-1B7A195492B2}"/>
              </a:ext>
            </a:extLst>
          </p:cNvPr>
          <p:cNvSpPr txBox="1"/>
          <p:nvPr/>
        </p:nvSpPr>
        <p:spPr>
          <a:xfrm>
            <a:off x="381727" y="2287057"/>
            <a:ext cx="654306" cy="3692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50"/>
              <a:t>Bank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A70B8D-EE40-49ED-928D-5F90DCD88DF7}"/>
              </a:ext>
            </a:extLst>
          </p:cNvPr>
          <p:cNvSpPr/>
          <p:nvPr/>
        </p:nvSpPr>
        <p:spPr>
          <a:xfrm>
            <a:off x="2520387" y="1492685"/>
            <a:ext cx="2047044" cy="25662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C74BA-C2A0-43C7-82EE-0758FB1ACDB4}"/>
              </a:ext>
            </a:extLst>
          </p:cNvPr>
          <p:cNvSpPr/>
          <p:nvPr/>
        </p:nvSpPr>
        <p:spPr>
          <a:xfrm>
            <a:off x="4766059" y="1492742"/>
            <a:ext cx="1638550" cy="25662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3546BB-522C-48FA-B32E-AFEDAECC7C2B}"/>
              </a:ext>
            </a:extLst>
          </p:cNvPr>
          <p:cNvSpPr/>
          <p:nvPr/>
        </p:nvSpPr>
        <p:spPr>
          <a:xfrm>
            <a:off x="6760129" y="1492799"/>
            <a:ext cx="2956874" cy="256626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65C3F3-0C93-4B56-AEB3-D3D7D6C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Relaties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BF019-D48F-4318-9596-408241BF4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42</a:t>
            </a:fld>
            <a:endParaRPr lang="nl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A053E17-6C8E-4CB3-AE31-CB133E50D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49635"/>
              </p:ext>
            </p:extLst>
          </p:nvPr>
        </p:nvGraphicFramePr>
        <p:xfrm>
          <a:off x="1216200" y="980296"/>
          <a:ext cx="8522215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2687">
                  <a:extLst>
                    <a:ext uri="{9D8B030D-6E8A-4147-A177-3AD203B41FA5}">
                      <a16:colId xmlns:a16="http://schemas.microsoft.com/office/drawing/2014/main" val="754051059"/>
                    </a:ext>
                  </a:extLst>
                </a:gridCol>
                <a:gridCol w="2278509">
                  <a:extLst>
                    <a:ext uri="{9D8B030D-6E8A-4147-A177-3AD203B41FA5}">
                      <a16:colId xmlns:a16="http://schemas.microsoft.com/office/drawing/2014/main" val="2101226772"/>
                    </a:ext>
                  </a:extLst>
                </a:gridCol>
                <a:gridCol w="1972734">
                  <a:extLst>
                    <a:ext uri="{9D8B030D-6E8A-4147-A177-3AD203B41FA5}">
                      <a16:colId xmlns:a16="http://schemas.microsoft.com/office/drawing/2014/main" val="2550773550"/>
                    </a:ext>
                  </a:extLst>
                </a:gridCol>
                <a:gridCol w="3018285">
                  <a:extLst>
                    <a:ext uri="{9D8B030D-6E8A-4147-A177-3AD203B41FA5}">
                      <a16:colId xmlns:a16="http://schemas.microsoft.com/office/drawing/2014/main" val="1506354981"/>
                    </a:ext>
                  </a:extLst>
                </a:gridCol>
              </a:tblGrid>
              <a:tr h="462321">
                <a:tc>
                  <a:txBody>
                    <a:bodyPr/>
                    <a:lstStyle/>
                    <a:p>
                      <a:pPr fontAlgn="t"/>
                      <a:endParaRPr lang="nl-BE" noProof="0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identificatie​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noProof="0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naam​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noProof="0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aantal vestigingen​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noProof="0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Adres maatschappelijke zetel​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78584"/>
                  </a:ext>
                </a:extLst>
              </a:tr>
              <a:tr h="598744">
                <a:tc>
                  <a:txBody>
                    <a:bodyPr/>
                    <a:lstStyle/>
                    <a:p>
                      <a:pPr fontAlgn="base"/>
                      <a:endParaRPr lang="nl-BE" sz="1500" noProof="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001​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noProof="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noProof="0" dirty="0" err="1" smtClean="0">
                          <a:effectLst/>
                          <a:latin typeface="FlandersArtSans-Regular"/>
                        </a:rPr>
                        <a:t>Belfius</a:t>
                      </a:r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noProof="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500​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fontAlgn="t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1234</a:t>
                      </a:r>
                    </a:p>
                    <a:p>
                      <a:pPr lvl="0" fontAlgn="t">
                        <a:buNone/>
                      </a:pP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4461"/>
                  </a:ext>
                </a:extLst>
              </a:tr>
              <a:tr h="341057">
                <a:tc>
                  <a:txBody>
                    <a:bodyPr/>
                    <a:lstStyle/>
                    <a:p>
                      <a:pPr fontAlgn="base"/>
                      <a:r>
                        <a:rPr lang="nl-B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sz="1500" noProof="0" dirty="0" smtClean="0">
                          <a:effectLst/>
                          <a:latin typeface="FlandersArtSans-Regular"/>
                        </a:rPr>
                        <a:t>..</a:t>
                      </a:r>
                      <a:endParaRPr lang="nl-BE" sz="1500" noProof="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43537"/>
                  </a:ext>
                </a:extLst>
              </a:tr>
            </a:tbl>
          </a:graphicData>
        </a:graphic>
      </p:graphicFrame>
      <p:graphicFrame>
        <p:nvGraphicFramePr>
          <p:cNvPr id="14" name="Google Shape;342;p48">
            <a:extLst>
              <a:ext uri="{FF2B5EF4-FFF2-40B4-BE49-F238E27FC236}">
                <a16:creationId xmlns:a16="http://schemas.microsoft.com/office/drawing/2014/main" id="{C6332285-B486-4F27-8A12-B9A281278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36726"/>
              </p:ext>
            </p:extLst>
          </p:nvPr>
        </p:nvGraphicFramePr>
        <p:xfrm>
          <a:off x="1199850" y="4854270"/>
          <a:ext cx="2706627" cy="17027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1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9044" marR="99044" marT="99044" marB="9904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91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Identificatie 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Naam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Aantal vestigingen</a:t>
                      </a:r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Adres maatschappelijke zetel</a:t>
                      </a:r>
                      <a:endParaRPr lang="nl-BE" sz="1500" noProof="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1BDCA1-F79A-4EC4-96CB-1B7A195492B2}"/>
              </a:ext>
            </a:extLst>
          </p:cNvPr>
          <p:cNvSpPr txBox="1"/>
          <p:nvPr/>
        </p:nvSpPr>
        <p:spPr>
          <a:xfrm>
            <a:off x="391270" y="1752915"/>
            <a:ext cx="654306" cy="36920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50"/>
              <a:t>Bank</a:t>
            </a:r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063C1F3-5A3B-4FC3-B956-F9D1E40C6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12521"/>
              </p:ext>
            </p:extLst>
          </p:nvPr>
        </p:nvGraphicFramePr>
        <p:xfrm>
          <a:off x="1196462" y="2983404"/>
          <a:ext cx="8522203" cy="1737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06738">
                  <a:extLst>
                    <a:ext uri="{9D8B030D-6E8A-4147-A177-3AD203B41FA5}">
                      <a16:colId xmlns:a16="http://schemas.microsoft.com/office/drawing/2014/main" val="754051059"/>
                    </a:ext>
                  </a:extLst>
                </a:gridCol>
                <a:gridCol w="2241488">
                  <a:extLst>
                    <a:ext uri="{9D8B030D-6E8A-4147-A177-3AD203B41FA5}">
                      <a16:colId xmlns:a16="http://schemas.microsoft.com/office/drawing/2014/main" val="2101226772"/>
                    </a:ext>
                  </a:extLst>
                </a:gridCol>
                <a:gridCol w="2041185">
                  <a:extLst>
                    <a:ext uri="{9D8B030D-6E8A-4147-A177-3AD203B41FA5}">
                      <a16:colId xmlns:a16="http://schemas.microsoft.com/office/drawing/2014/main" val="2550773550"/>
                    </a:ext>
                  </a:extLst>
                </a:gridCol>
                <a:gridCol w="1241111">
                  <a:extLst>
                    <a:ext uri="{9D8B030D-6E8A-4147-A177-3AD203B41FA5}">
                      <a16:colId xmlns:a16="http://schemas.microsoft.com/office/drawing/2014/main" val="1506354981"/>
                    </a:ext>
                  </a:extLst>
                </a:gridCol>
                <a:gridCol w="1691681">
                  <a:extLst>
                    <a:ext uri="{9D8B030D-6E8A-4147-A177-3AD203B41FA5}">
                      <a16:colId xmlns:a16="http://schemas.microsoft.com/office/drawing/2014/main" val="2010506933"/>
                    </a:ext>
                  </a:extLst>
                </a:gridCol>
              </a:tblGrid>
              <a:tr h="462321"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identificatie​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straatnaam​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dirty="0" smtClean="0">
                        <a:effectLst/>
                        <a:latin typeface="FlandersArtSans-Regular"/>
                      </a:endParaRPr>
                    </a:p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huisnummer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ase">
                        <a:buNone/>
                      </a:pPr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algn="l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postcode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base">
                        <a:buNone/>
                      </a:pPr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algn="l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gemeente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78584"/>
                  </a:ext>
                </a:extLst>
              </a:tr>
              <a:tr h="598744"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1234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algn="l" fontAlgn="base">
                        <a:buNone/>
                      </a:pPr>
                      <a:r>
                        <a:rPr lang="nl-BE" sz="1500" b="0" i="0" u="none" strike="noStrike" noProof="0" dirty="0" err="1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Pachecolaan</a:t>
                      </a:r>
                      <a:endParaRPr lang="nl-B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endParaRPr lang="nl-BE" sz="1500" dirty="0" smtClean="0">
                        <a:effectLst/>
                        <a:latin typeface="FlandersArtSans-Regular"/>
                      </a:endParaRPr>
                    </a:p>
                    <a:p>
                      <a:pPr lvl="0" fontAlgn="base">
                        <a:buNone/>
                      </a:pPr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44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fontAlgn="t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1000 </a:t>
                      </a:r>
                    </a:p>
                    <a:p>
                      <a:pPr lvl="0" fontAlgn="t">
                        <a:buNone/>
                      </a:pP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fontAlgn="t">
                        <a:buNone/>
                      </a:pPr>
                      <a:endParaRPr lang="nl-BE" sz="1500" b="0" i="0" u="none" strike="noStrike" noProof="0" dirty="0" smtClean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  <a:p>
                      <a:pPr lvl="0" fontAlgn="t">
                        <a:buNone/>
                      </a:pPr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Brussel</a:t>
                      </a: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4461"/>
                  </a:ext>
                </a:extLst>
              </a:tr>
              <a:tr h="341057">
                <a:tc>
                  <a:txBody>
                    <a:bodyPr/>
                    <a:lstStyle/>
                    <a:p>
                      <a:pPr fontAlgn="base"/>
                      <a:r>
                        <a:rPr lang="nl-BE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sz="1500" dirty="0" smtClean="0">
                          <a:effectLst/>
                          <a:latin typeface="FlandersArtSans-Regular"/>
                        </a:rPr>
                        <a:t>..</a:t>
                      </a:r>
                      <a:endParaRPr lang="nl-BE" sz="1500" dirty="0"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BE" sz="1500" b="0" i="0" u="none" strike="noStrike" noProof="0" dirty="0" smtClean="0">
                          <a:solidFill>
                            <a:srgbClr val="373636"/>
                          </a:solidFill>
                          <a:effectLst/>
                          <a:latin typeface="FlandersArtSans-Regular"/>
                        </a:rPr>
                        <a:t>..</a:t>
                      </a: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fontAlgn="base">
                        <a:buNone/>
                      </a:pPr>
                      <a:endParaRPr lang="nl-BE" sz="1500" b="0" i="0" u="none" strike="noStrike" noProof="0" dirty="0">
                        <a:solidFill>
                          <a:srgbClr val="373636"/>
                        </a:solidFill>
                        <a:effectLst/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43537"/>
                  </a:ext>
                </a:extLst>
              </a:tr>
            </a:tbl>
          </a:graphicData>
        </a:graphic>
      </p:graphicFrame>
      <p:graphicFrame>
        <p:nvGraphicFramePr>
          <p:cNvPr id="18" name="Google Shape;342;p48">
            <a:extLst>
              <a:ext uri="{FF2B5EF4-FFF2-40B4-BE49-F238E27FC236}">
                <a16:creationId xmlns:a16="http://schemas.microsoft.com/office/drawing/2014/main" id="{ECF77134-A84C-42BF-9BE1-F6290A4E0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768204"/>
              </p:ext>
            </p:extLst>
          </p:nvPr>
        </p:nvGraphicFramePr>
        <p:xfrm>
          <a:off x="6486221" y="4787577"/>
          <a:ext cx="2706627" cy="18778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59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FFFFF"/>
                          </a:solidFill>
                        </a:rPr>
                        <a:t>Adres</a:t>
                      </a: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99044" marR="99044" marT="99044" marB="9904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94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noProof="0" dirty="0" smtClean="0"/>
                        <a:t>Identificatie </a:t>
                      </a:r>
                    </a:p>
                    <a:p>
                      <a:pPr lvl="0" algn="l">
                        <a:buNone/>
                      </a:pPr>
                      <a:r>
                        <a:rPr lang="nl-BE" sz="1500" noProof="0" dirty="0" smtClean="0"/>
                        <a:t>Straatnaam</a:t>
                      </a:r>
                    </a:p>
                    <a:p>
                      <a:pPr lvl="0" algn="l">
                        <a:buNone/>
                      </a:pPr>
                      <a:r>
                        <a:rPr lang="nl-BE" sz="1500" noProof="0" dirty="0" smtClean="0"/>
                        <a:t>Huisnummer</a:t>
                      </a:r>
                    </a:p>
                    <a:p>
                      <a:pPr lvl="0" algn="l">
                        <a:buNone/>
                      </a:pPr>
                      <a:r>
                        <a:rPr lang="nl-BE" sz="1500" noProof="0" dirty="0" smtClean="0"/>
                        <a:t>Postcode</a:t>
                      </a:r>
                    </a:p>
                    <a:p>
                      <a:pPr lvl="0" algn="l">
                        <a:buNone/>
                      </a:pPr>
                      <a:r>
                        <a:rPr lang="nl-BE" sz="1500" noProof="0" dirty="0" smtClean="0"/>
                        <a:t>gemeente</a:t>
                      </a:r>
                      <a:endParaRPr lang="nl-BE" sz="1500" noProof="0" dirty="0"/>
                    </a:p>
                  </a:txBody>
                  <a:tcPr marL="99044" marR="99044" marT="99044" marB="99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6D841-982E-4105-9C9D-410A557E7E2C}"/>
              </a:ext>
            </a:extLst>
          </p:cNvPr>
          <p:cNvCxnSpPr/>
          <p:nvPr/>
        </p:nvCxnSpPr>
        <p:spPr>
          <a:xfrm>
            <a:off x="3891919" y="5952501"/>
            <a:ext cx="2555856" cy="178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C0D85F-7D07-4214-BBA1-960650BA7884}"/>
              </a:ext>
            </a:extLst>
          </p:cNvPr>
          <p:cNvSpPr txBox="1"/>
          <p:nvPr/>
        </p:nvSpPr>
        <p:spPr>
          <a:xfrm>
            <a:off x="4237088" y="5437119"/>
            <a:ext cx="187475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BE" sz="1400" dirty="0" smtClean="0"/>
              <a:t>Adres maatschappelijke zetel</a:t>
            </a:r>
            <a:endParaRPr lang="nl-B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E54698-E90B-4A40-BFA1-4AB403849925}"/>
              </a:ext>
            </a:extLst>
          </p:cNvPr>
          <p:cNvSpPr/>
          <p:nvPr/>
        </p:nvSpPr>
        <p:spPr>
          <a:xfrm>
            <a:off x="1240226" y="1813030"/>
            <a:ext cx="8128046" cy="3297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18AF69-2FE9-4C58-9CD7-57FC1A90D091}"/>
              </a:ext>
            </a:extLst>
          </p:cNvPr>
          <p:cNvSpPr/>
          <p:nvPr/>
        </p:nvSpPr>
        <p:spPr>
          <a:xfrm>
            <a:off x="1240226" y="3796985"/>
            <a:ext cx="8128046" cy="3297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F6C01-F986-4A01-A44C-31C13FB8D9FE}"/>
              </a:ext>
            </a:extLst>
          </p:cNvPr>
          <p:cNvSpPr txBox="1"/>
          <p:nvPr/>
        </p:nvSpPr>
        <p:spPr>
          <a:xfrm>
            <a:off x="391060" y="3794176"/>
            <a:ext cx="740196" cy="36163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50" err="1"/>
              <a:t>Adres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6864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E15154-33C7-4FA0-8C56-26EAFE58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Stap 2 Maak je vertrouwd met de elementen in OSLO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BE2DA-37F7-4323-963E-C930DF90F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916CBD-CA3B-47D5-BB1F-7E3FF34CF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18" t="11268" r="7908" b="5458"/>
          <a:stretch/>
        </p:blipFill>
        <p:spPr>
          <a:xfrm>
            <a:off x="680700" y="1351598"/>
            <a:ext cx="5957542" cy="4321617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629444-67E6-44FA-B4CC-C9B9B1B0F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93" t="10963" r="10534" b="17940"/>
          <a:stretch/>
        </p:blipFill>
        <p:spPr>
          <a:xfrm>
            <a:off x="3541211" y="2686622"/>
            <a:ext cx="5794405" cy="391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9D5D9-29AE-490B-AC10-9475FA6A0B4B}"/>
              </a:ext>
            </a:extLst>
          </p:cNvPr>
          <p:cNvSpPr txBox="1"/>
          <p:nvPr/>
        </p:nvSpPr>
        <p:spPr>
          <a:xfrm>
            <a:off x="6163852" y="2404872"/>
            <a:ext cx="3072485" cy="36163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50">
                <a:hlinkClick r:id="rId4"/>
              </a:rPr>
              <a:t>https://data.vlaanderen.be/ns/</a:t>
            </a:r>
            <a:endParaRPr lang="en-US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1238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D142DC-4670-4248-989C-0C86E0DB72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nl-BE" dirty="0" smtClean="0"/>
              <a:t>Ga door de "blokkendoos" met de entiteiten van de modellen; of</a:t>
            </a:r>
          </a:p>
          <a:p>
            <a:pPr marL="457200" indent="-457200">
              <a:buAutoNum type="arabicPeriod"/>
            </a:pPr>
            <a:r>
              <a:rPr lang="nl-BE" dirty="0" smtClean="0"/>
              <a:t>Browse door data.vlaanderen.be/ns</a:t>
            </a:r>
          </a:p>
          <a:p>
            <a:pPr marL="457200" indent="-457200">
              <a:buAutoNum type="arabicPeriod"/>
            </a:pPr>
            <a:r>
              <a:rPr lang="nl-BE" dirty="0" smtClean="0"/>
              <a:t>Selecteer de entiteiten (A4) die relevant en herbruikbaar zijn voor jouw case en hang deze onder elkaar</a:t>
            </a:r>
          </a:p>
          <a:p>
            <a:pPr marL="457200" indent="-457200">
              <a:buAutoNum type="arabicPeriod"/>
            </a:pPr>
            <a:r>
              <a:rPr lang="nl-BE" dirty="0" smtClean="0"/>
              <a:t>Indien je nog entiteiten terugvindt op data.vlaanderen.be/ns die niet in de "blokkendoos" aanwezig zijn, maak dan gerust een bijkomende A4 aan en hang die erbij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6A299-7213-4BEB-BFAA-8CC77B20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Stap 2: aan de slag (15')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9152-A387-4F62-BC0A-27127B9AF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44</a:t>
            </a:fld>
            <a:endParaRPr lang="nl-BE"/>
          </a:p>
        </p:txBody>
      </p:sp>
      <p:pic>
        <p:nvPicPr>
          <p:cNvPr id="10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C8D41CD-547F-47E7-BF7D-747CEF75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00" y="226443"/>
            <a:ext cx="790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289DB8-6064-4DC8-810A-3AFB8F30FD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9B97C6-AAA9-4066-87F5-F8E88D2C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747473" cy="984352"/>
          </a:xfrm>
        </p:spPr>
        <p:txBody>
          <a:bodyPr>
            <a:normAutofit fontScale="90000"/>
          </a:bodyPr>
          <a:lstStyle/>
          <a:p>
            <a:r>
              <a:rPr lang="nl-BE" dirty="0" smtClean="0"/>
              <a:t>Zelf modeleren: stap 3 Overlap en verschillen tussen OSLO domeinmodel bepalen en wegwerken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2D984-1283-4556-AC22-C90243A2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45</a:t>
            </a:fld>
            <a:endParaRPr lang="nl-BE"/>
          </a:p>
        </p:txBody>
      </p:sp>
      <p:graphicFrame>
        <p:nvGraphicFramePr>
          <p:cNvPr id="7" name="Content Placeholder 10">
            <a:extLst>
              <a:ext uri="{FF2B5EF4-FFF2-40B4-BE49-F238E27FC236}">
                <a16:creationId xmlns:a16="http://schemas.microsoft.com/office/drawing/2014/main" id="{4AA088F7-085A-4673-BE1D-934AED1386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984989"/>
              </p:ext>
            </p:extLst>
          </p:nvPr>
        </p:nvGraphicFramePr>
        <p:xfrm>
          <a:off x="681037" y="2589387"/>
          <a:ext cx="8747475" cy="219216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9495">
                  <a:extLst>
                    <a:ext uri="{9D8B030D-6E8A-4147-A177-3AD203B41FA5}">
                      <a16:colId xmlns:a16="http://schemas.microsoft.com/office/drawing/2014/main" val="2539542819"/>
                    </a:ext>
                  </a:extLst>
                </a:gridCol>
                <a:gridCol w="1749495">
                  <a:extLst>
                    <a:ext uri="{9D8B030D-6E8A-4147-A177-3AD203B41FA5}">
                      <a16:colId xmlns:a16="http://schemas.microsoft.com/office/drawing/2014/main" val="1814913976"/>
                    </a:ext>
                  </a:extLst>
                </a:gridCol>
                <a:gridCol w="1749495">
                  <a:extLst>
                    <a:ext uri="{9D8B030D-6E8A-4147-A177-3AD203B41FA5}">
                      <a16:colId xmlns:a16="http://schemas.microsoft.com/office/drawing/2014/main" val="2947566645"/>
                    </a:ext>
                  </a:extLst>
                </a:gridCol>
                <a:gridCol w="1749495">
                  <a:extLst>
                    <a:ext uri="{9D8B030D-6E8A-4147-A177-3AD203B41FA5}">
                      <a16:colId xmlns:a16="http://schemas.microsoft.com/office/drawing/2014/main" val="2941158603"/>
                    </a:ext>
                  </a:extLst>
                </a:gridCol>
                <a:gridCol w="1749495">
                  <a:extLst>
                    <a:ext uri="{9D8B030D-6E8A-4147-A177-3AD203B41FA5}">
                      <a16:colId xmlns:a16="http://schemas.microsoft.com/office/drawing/2014/main" val="4094622291"/>
                    </a:ext>
                  </a:extLst>
                </a:gridCol>
              </a:tblGrid>
              <a:tr h="300580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Eigen model voor 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noProof="0" dirty="0" smtClean="0">
                          <a:effectLst/>
                        </a:rPr>
                        <a:t/>
                      </a:r>
                      <a:br>
                        <a:rPr lang="nl-BE" noProof="0" dirty="0" smtClean="0">
                          <a:effectLst/>
                        </a:rPr>
                      </a:br>
                      <a:r>
                        <a:rPr lang="nl-BE" sz="1100" noProof="0" dirty="0" smtClean="0">
                          <a:effectLst/>
                        </a:rPr>
                        <a:t>Relatie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OSLO² semantisch model voor 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25897"/>
                  </a:ext>
                </a:extLst>
              </a:tr>
              <a:tr h="300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Klasse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Eigenschap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Eigenschap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Klasse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8472621"/>
                  </a:ext>
                </a:extLst>
              </a:tr>
              <a:tr h="300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naam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Exact match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err="1" smtClean="0">
                          <a:effectLst/>
                        </a:rPr>
                        <a:t>volledigeNaam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59013453"/>
                  </a:ext>
                </a:extLst>
              </a:tr>
              <a:tr h="300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register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err="1" smtClean="0">
                          <a:effectLst/>
                        </a:rPr>
                        <a:t>Related</a:t>
                      </a:r>
                      <a:r>
                        <a:rPr lang="nl-BE" sz="1100" noProof="0" dirty="0" smtClean="0">
                          <a:effectLst/>
                        </a:rPr>
                        <a:t> match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staatsburgerschap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38594128"/>
                  </a:ext>
                </a:extLst>
              </a:tr>
              <a:tr h="300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gezinsleden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err="1" smtClean="0">
                          <a:effectLst/>
                        </a:rPr>
                        <a:t>Broad</a:t>
                      </a:r>
                      <a:r>
                        <a:rPr lang="nl-BE" sz="1100" noProof="0" dirty="0" smtClean="0">
                          <a:effectLst/>
                        </a:rPr>
                        <a:t> match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err="1" smtClean="0">
                          <a:effectLst/>
                        </a:rPr>
                        <a:t>heeftRelatieMet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21741260"/>
                  </a:ext>
                </a:extLst>
              </a:tr>
              <a:tr h="689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Persoon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administratief beheerder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100" noProof="0" dirty="0" smtClean="0">
                          <a:effectLst/>
                        </a:rPr>
                        <a:t>No match</a:t>
                      </a: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BE" noProof="0" dirty="0" smtClean="0">
                          <a:effectLst/>
                        </a:rPr>
                        <a:t/>
                      </a:r>
                      <a:br>
                        <a:rPr lang="nl-BE" noProof="0" dirty="0" smtClean="0">
                          <a:effectLst/>
                        </a:rPr>
                      </a:b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BE" noProof="0" dirty="0" smtClean="0">
                          <a:effectLst/>
                        </a:rPr>
                        <a:t/>
                      </a:r>
                      <a:br>
                        <a:rPr lang="nl-BE" noProof="0" dirty="0" smtClean="0">
                          <a:effectLst/>
                        </a:rPr>
                      </a:br>
                      <a:endParaRPr lang="nl-BE" noProof="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0299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3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D142DC-4670-4248-989C-0C86E0DB72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nl-BE" dirty="0" smtClean="0"/>
              <a:t>Hang de je entiteiten van initieel informatiemodel onder elkaar en schrijf er de relaties bij als eigenschappen van de entiteit van waaruit de relatie vertrekt;</a:t>
            </a:r>
          </a:p>
          <a:p>
            <a:pPr marL="457200" indent="-457200">
              <a:buAutoNum type="arabicPeriod"/>
            </a:pPr>
            <a:r>
              <a:rPr lang="nl-BE" dirty="0" smtClean="0"/>
              <a:t>Hang de relevante entiteiten uit OSLO naast de overeenkomstige uit je initieel informatiemodel;</a:t>
            </a:r>
          </a:p>
          <a:p>
            <a:pPr marL="457200" indent="-457200">
              <a:buAutoNum type="arabicPeriod"/>
            </a:pPr>
            <a:r>
              <a:rPr lang="nl-BE" dirty="0" smtClean="0"/>
              <a:t>Ga na of de definitie in lijn is met wat je nodig hebt voor je oplossing;</a:t>
            </a:r>
          </a:p>
          <a:p>
            <a:pPr marL="457200" indent="-457200">
              <a:buAutoNum type="arabicPeriod"/>
            </a:pPr>
            <a:r>
              <a:rPr lang="nl-BE" dirty="0" smtClean="0"/>
              <a:t>Bepaal de match: volledig of gedeeltelijk</a:t>
            </a:r>
          </a:p>
          <a:p>
            <a:pPr marL="457200" indent="-457200">
              <a:buAutoNum type="arabicPeriod"/>
            </a:pPr>
            <a:r>
              <a:rPr lang="nl-BE" dirty="0" smtClean="0"/>
              <a:t>Doe hetzelfde voor de eigenschappen. Indien je nog geen eigenschappen hebt toegevoegd uit OSLO (zie vorige oefening), doe dit nu en doe meteen de </a:t>
            </a:r>
            <a:r>
              <a:rPr lang="nl-BE" dirty="0" err="1" smtClean="0"/>
              <a:t>mapping</a:t>
            </a:r>
            <a:endParaRPr lang="nl-BE" dirty="0" smtClean="0"/>
          </a:p>
          <a:p>
            <a:pPr marL="457200" indent="-457200">
              <a:buAutoNum type="arabicPeriod"/>
            </a:pP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6A299-7213-4BEB-BFAA-8CC77B20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Stap 3: aan de slag (15')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9152-A387-4F62-BC0A-27127B9AF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46</a:t>
            </a:fld>
            <a:endParaRPr lang="nl-BE"/>
          </a:p>
        </p:txBody>
      </p:sp>
      <p:pic>
        <p:nvPicPr>
          <p:cNvPr id="10" name="Picture 1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C8D41CD-547F-47E7-BF7D-747CEF75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00" y="226443"/>
            <a:ext cx="790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</a:t>
            </a:fld>
            <a:endParaRPr lang="nl-BE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0876" y="103517"/>
            <a:ext cx="9989948" cy="6455319"/>
            <a:chOff x="1534618" y="1836977"/>
            <a:chExt cx="6354619" cy="4106237"/>
          </a:xfrm>
        </p:grpSpPr>
        <p:pic>
          <p:nvPicPr>
            <p:cNvPr id="5" name="Shape 475"/>
            <p:cNvPicPr preferRelativeResize="0"/>
            <p:nvPr/>
          </p:nvPicPr>
          <p:blipFill rotWithShape="1">
            <a:blip r:embed="rId3">
              <a:alphaModFix/>
            </a:blip>
            <a:srcRect l="49702" t="49694" r="12756"/>
            <a:stretch/>
          </p:blipFill>
          <p:spPr>
            <a:xfrm rot="798508">
              <a:off x="4551520" y="2931624"/>
              <a:ext cx="2896781" cy="2216164"/>
            </a:xfrm>
            <a:prstGeom prst="rect">
              <a:avLst/>
            </a:prstGeom>
            <a:solidFill>
              <a:srgbClr val="EEEEEE"/>
            </a:solidFill>
            <a:ln w="114300" cap="sq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6" name="Shape 476"/>
            <p:cNvPicPr preferRelativeResize="0"/>
            <p:nvPr/>
          </p:nvPicPr>
          <p:blipFill rotWithShape="1">
            <a:blip r:embed="rId4">
              <a:alphaModFix/>
            </a:blip>
            <a:srcRect t="54175"/>
            <a:stretch/>
          </p:blipFill>
          <p:spPr>
            <a:xfrm rot="3284585">
              <a:off x="7450715" y="3148259"/>
              <a:ext cx="605666" cy="27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477"/>
            <p:cNvPicPr preferRelativeResize="0"/>
            <p:nvPr/>
          </p:nvPicPr>
          <p:blipFill rotWithShape="1">
            <a:blip r:embed="rId4">
              <a:alphaModFix/>
            </a:blip>
            <a:srcRect b="50660"/>
            <a:stretch/>
          </p:blipFill>
          <p:spPr>
            <a:xfrm rot="2904028">
              <a:off x="4083088" y="4642788"/>
              <a:ext cx="605633" cy="292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478"/>
            <p:cNvSpPr/>
            <p:nvPr/>
          </p:nvSpPr>
          <p:spPr>
            <a:xfrm>
              <a:off x="1793651" y="1966337"/>
              <a:ext cx="2691298" cy="3919936"/>
            </a:xfrm>
            <a:prstGeom prst="rect">
              <a:avLst/>
            </a:prstGeom>
            <a:solidFill>
              <a:schemeClr val="lt1"/>
            </a:solidFill>
            <a:ln w="114300" cap="sq" cmpd="sng">
              <a:solidFill>
                <a:srgbClr val="D8D8D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37131" tIns="37131" rIns="37131" bIns="37131" anchor="ctr" anchorCtr="0">
              <a:noAutofit/>
            </a:bodyPr>
            <a:lstStyle/>
            <a:p>
              <a:endParaRPr sz="1463"/>
            </a:p>
          </p:txBody>
        </p:sp>
        <p:grpSp>
          <p:nvGrpSpPr>
            <p:cNvPr id="9" name="Shape 479"/>
            <p:cNvGrpSpPr/>
            <p:nvPr/>
          </p:nvGrpSpPr>
          <p:grpSpPr>
            <a:xfrm>
              <a:off x="1923387" y="2095759"/>
              <a:ext cx="2443570" cy="3672866"/>
              <a:chOff x="0" y="0"/>
              <a:chExt cx="3007472" cy="4520450"/>
            </a:xfrm>
          </p:grpSpPr>
          <p:sp>
            <p:nvSpPr>
              <p:cNvPr id="10" name="Shape 480"/>
              <p:cNvSpPr/>
              <p:nvPr/>
            </p:nvSpPr>
            <p:spPr>
              <a:xfrm>
                <a:off x="0" y="3883354"/>
                <a:ext cx="3007471" cy="637096"/>
              </a:xfrm>
              <a:prstGeom prst="rect">
                <a:avLst/>
              </a:prstGeom>
              <a:solidFill>
                <a:srgbClr val="FFF275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83" tIns="74283" rIns="74283" bIns="74283" anchor="ctr" anchorCtr="0">
                <a:noAutofit/>
              </a:bodyPr>
              <a:lstStyle/>
              <a:p>
                <a:endParaRPr sz="1462"/>
              </a:p>
            </p:txBody>
          </p:sp>
          <p:sp>
            <p:nvSpPr>
              <p:cNvPr id="11" name="Shape 481"/>
              <p:cNvSpPr txBox="1"/>
              <p:nvPr/>
            </p:nvSpPr>
            <p:spPr>
              <a:xfrm>
                <a:off x="0" y="3883354"/>
                <a:ext cx="3007472" cy="637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327" tIns="69327" rIns="69327" bIns="6932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</a:pPr>
                <a:r>
                  <a:rPr lang="nl-BE" sz="1800" dirty="0" smtClean="0">
                    <a:solidFill>
                      <a:schemeClr val="dk1"/>
                    </a:solidFill>
                  </a:rPr>
                  <a:t>Impact op kwaliteit en efficiëntie dienstverlening</a:t>
                </a:r>
                <a:endParaRPr lang="nl-BE" sz="18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2" name="Shape 482"/>
              <p:cNvSpPr/>
              <p:nvPr/>
            </p:nvSpPr>
            <p:spPr>
              <a:xfrm rot="10800000">
                <a:off x="0" y="2913056"/>
                <a:ext cx="3007471" cy="979854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FFF275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83" tIns="74283" rIns="74283" bIns="74283" anchor="ctr" anchorCtr="0">
                <a:noAutofit/>
              </a:bodyPr>
              <a:lstStyle/>
              <a:p>
                <a:endParaRPr sz="1462"/>
              </a:p>
            </p:txBody>
          </p:sp>
          <p:sp>
            <p:nvSpPr>
              <p:cNvPr id="13" name="Shape 483"/>
              <p:cNvSpPr txBox="1"/>
              <p:nvPr/>
            </p:nvSpPr>
            <p:spPr>
              <a:xfrm>
                <a:off x="0" y="2913056"/>
                <a:ext cx="3007471" cy="63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327" tIns="69327" rIns="69327" bIns="6932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</a:pPr>
                <a:r>
                  <a:rPr lang="nl-BE" sz="1800" dirty="0" smtClean="0">
                    <a:solidFill>
                      <a:schemeClr val="dk1"/>
                    </a:solidFill>
                  </a:rPr>
                  <a:t>Meervoudige kosten om informatie te koppelen</a:t>
                </a:r>
                <a:endParaRPr lang="nl-BE" sz="18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4" name="Shape 484"/>
              <p:cNvSpPr/>
              <p:nvPr/>
            </p:nvSpPr>
            <p:spPr>
              <a:xfrm rot="10800000">
                <a:off x="0" y="1942758"/>
                <a:ext cx="3007471" cy="979854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FFF275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83" tIns="74283" rIns="74283" bIns="74283" anchor="ctr" anchorCtr="0">
                <a:noAutofit/>
              </a:bodyPr>
              <a:lstStyle/>
              <a:p>
                <a:endParaRPr sz="1462"/>
              </a:p>
            </p:txBody>
          </p:sp>
          <p:sp>
            <p:nvSpPr>
              <p:cNvPr id="15" name="Shape 485"/>
              <p:cNvSpPr txBox="1"/>
              <p:nvPr/>
            </p:nvSpPr>
            <p:spPr>
              <a:xfrm>
                <a:off x="0" y="1942758"/>
                <a:ext cx="3007471" cy="63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327" tIns="69327" rIns="69327" bIns="6932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</a:pPr>
                <a:r>
                  <a:rPr lang="nl-BE" sz="1800" dirty="0" smtClean="0">
                    <a:solidFill>
                      <a:schemeClr val="dk1"/>
                    </a:solidFill>
                  </a:rPr>
                  <a:t>Gegevensbronnen bestaan als silo’s</a:t>
                </a:r>
                <a:endParaRPr lang="nl-BE" sz="18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Shape 486"/>
              <p:cNvSpPr/>
              <p:nvPr/>
            </p:nvSpPr>
            <p:spPr>
              <a:xfrm rot="10800000">
                <a:off x="0" y="972460"/>
                <a:ext cx="3007471" cy="979854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FFF275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83" tIns="74283" rIns="74283" bIns="74283" anchor="ctr" anchorCtr="0">
                <a:noAutofit/>
              </a:bodyPr>
              <a:lstStyle/>
              <a:p>
                <a:endParaRPr sz="1462"/>
              </a:p>
            </p:txBody>
          </p:sp>
          <p:sp>
            <p:nvSpPr>
              <p:cNvPr id="17" name="Shape 487"/>
              <p:cNvSpPr txBox="1"/>
              <p:nvPr/>
            </p:nvSpPr>
            <p:spPr>
              <a:xfrm>
                <a:off x="0" y="972460"/>
                <a:ext cx="3007471" cy="63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327" tIns="69327" rIns="69327" bIns="6932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</a:pPr>
                <a:r>
                  <a:rPr lang="nl-BE" sz="1800" dirty="0" smtClean="0">
                    <a:solidFill>
                      <a:schemeClr val="dk1"/>
                    </a:solidFill>
                  </a:rPr>
                  <a:t>Informatie wordt gestructureerd/gemodelleerd vanuit 1 perspectief</a:t>
                </a:r>
                <a:endParaRPr lang="nl-BE" sz="18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8" name="Shape 488"/>
              <p:cNvSpPr/>
              <p:nvPr/>
            </p:nvSpPr>
            <p:spPr>
              <a:xfrm rot="10800000">
                <a:off x="0" y="1"/>
                <a:ext cx="3007471" cy="979854"/>
              </a:xfrm>
              <a:prstGeom prst="upArrowCallout">
                <a:avLst>
                  <a:gd name="adj1" fmla="val 25000"/>
                  <a:gd name="adj2" fmla="val 25000"/>
                  <a:gd name="adj3" fmla="val 25000"/>
                  <a:gd name="adj4" fmla="val 64977"/>
                </a:avLst>
              </a:prstGeom>
              <a:solidFill>
                <a:srgbClr val="FFF275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4283" tIns="74283" rIns="74283" bIns="74283" anchor="ctr" anchorCtr="0">
                <a:noAutofit/>
              </a:bodyPr>
              <a:lstStyle/>
              <a:p>
                <a:endParaRPr sz="1462"/>
              </a:p>
            </p:txBody>
          </p:sp>
          <p:sp>
            <p:nvSpPr>
              <p:cNvPr id="19" name="Shape 489"/>
              <p:cNvSpPr txBox="1"/>
              <p:nvPr/>
            </p:nvSpPr>
            <p:spPr>
              <a:xfrm>
                <a:off x="0" y="0"/>
                <a:ext cx="3007471" cy="63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327" tIns="69327" rIns="69327" bIns="69327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  <a:buClr>
                    <a:schemeClr val="dk1"/>
                  </a:buClr>
                </a:pPr>
                <a:r>
                  <a:rPr lang="nl-BE" sz="1800" dirty="0" smtClean="0">
                    <a:solidFill>
                      <a:schemeClr val="dk1"/>
                    </a:solidFill>
                  </a:rPr>
                  <a:t>Applicaties kijken naar de reële wereld vanuit verschillende perspectieven</a:t>
                </a:r>
                <a:endParaRPr lang="nl-BE" sz="1800" dirty="0">
                  <a:solidFill>
                    <a:schemeClr val="dk1"/>
                  </a:solidFill>
                </a:endParaRPr>
              </a:p>
            </p:txBody>
          </p:sp>
        </p:grpSp>
        <p:pic>
          <p:nvPicPr>
            <p:cNvPr id="20" name="Shape 490"/>
            <p:cNvPicPr preferRelativeResize="0"/>
            <p:nvPr/>
          </p:nvPicPr>
          <p:blipFill rotWithShape="1">
            <a:blip r:embed="rId4">
              <a:alphaModFix/>
            </a:blip>
            <a:srcRect t="54175"/>
            <a:stretch/>
          </p:blipFill>
          <p:spPr>
            <a:xfrm rot="1779615">
              <a:off x="1534618" y="5613317"/>
              <a:ext cx="736266" cy="329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491"/>
            <p:cNvPicPr preferRelativeResize="0"/>
            <p:nvPr/>
          </p:nvPicPr>
          <p:blipFill rotWithShape="1">
            <a:blip r:embed="rId4">
              <a:alphaModFix/>
            </a:blip>
            <a:srcRect b="50660"/>
            <a:stretch/>
          </p:blipFill>
          <p:spPr>
            <a:xfrm rot="1346519">
              <a:off x="4089599" y="1836977"/>
              <a:ext cx="736227" cy="3552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38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1027" name="Picture 3" descr="https://lh6.googleusercontent.com/s3oGM0VpitskE0zhKL58MMcWchWqvcqovS6oDycmirhKfZj26A43VG8MeJfbq4rVql0WVkM6fRIIpSrZ3ZMPPHgiIoeBKe-Uj_-4qUqw48GF2XJhcaAqLrDt-VT_Ag6EWlqOHMbOP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95" y="1383282"/>
            <a:ext cx="4866716" cy="3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ebDhG02O8sePTi6OAgWzUlJ1t_qLZdY6Wkef31CqJM00kR52s92lYtBNt2jFSlXbDNnzzXlvzIBPdRxumzKxUJfxEChFs7vHUJ8tYl1ebT2MZpYJkbEhIPRSMoET4nlBAg6aYYBhKx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5685"/>
            <a:ext cx="3267634" cy="32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1027" name="Picture 3" descr="https://lh6.googleusercontent.com/s3oGM0VpitskE0zhKL58MMcWchWqvcqovS6oDycmirhKfZj26A43VG8MeJfbq4rVql0WVkM6fRIIpSrZ3ZMPPHgiIoeBKe-Uj_-4qUqw48GF2XJhcaAqLrDt-VT_Ag6EWlqOHMbOP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95" y="1383282"/>
            <a:ext cx="4866716" cy="3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ebDhG02O8sePTi6OAgWzUlJ1t_qLZdY6Wkef31CqJM00kR52s92lYtBNt2jFSlXbDNnzzXlvzIBPdRxumzKxUJfxEChFs7vHUJ8tYl1ebT2MZpYJkbEhIPRSMoET4nlBAg6aYYBhKx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5685"/>
            <a:ext cx="3267634" cy="32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58432" y="860062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Bank </a:t>
            </a:r>
            <a:r>
              <a:rPr lang="nl-BE" sz="2800" dirty="0" smtClean="0"/>
              <a:t>(meubilair</a:t>
            </a:r>
            <a:r>
              <a:rPr lang="nl-BE" sz="28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3579" y="860062"/>
            <a:ext cx="400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Bank </a:t>
            </a:r>
            <a:r>
              <a:rPr lang="nl-BE" sz="2800" dirty="0" smtClean="0"/>
              <a:t>(financiële instelling)</a:t>
            </a:r>
            <a:endParaRPr lang="nl-BE" sz="2800" dirty="0"/>
          </a:p>
        </p:txBody>
      </p:sp>
      <p:sp>
        <p:nvSpPr>
          <p:cNvPr id="4" name="Rectangle 3"/>
          <p:cNvSpPr/>
          <p:nvPr/>
        </p:nvSpPr>
        <p:spPr>
          <a:xfrm>
            <a:off x="1676679" y="4938365"/>
            <a:ext cx="2352675" cy="1477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Attributen</a:t>
            </a:r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nl-BE" dirty="0"/>
          </a:p>
          <a:p>
            <a:pPr algn="ctr"/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Materiaal: hout</a:t>
            </a:r>
            <a:endParaRPr lang="nl-BE" dirty="0"/>
          </a:p>
          <a:p>
            <a:pPr algn="ctr"/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Kleur: bruin</a:t>
            </a:r>
            <a:endParaRPr lang="nl-BE" dirty="0"/>
          </a:p>
          <a:p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4561795" y="4938365"/>
            <a:ext cx="4953000" cy="17540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BE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Attributen</a:t>
            </a:r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nl-BE" dirty="0"/>
          </a:p>
          <a:p>
            <a:pPr algn="ctr"/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Naam: </a:t>
            </a:r>
            <a:r>
              <a:rPr lang="nl-BE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Belfius</a:t>
            </a:r>
            <a:endParaRPr lang="nl-BE" dirty="0"/>
          </a:p>
          <a:p>
            <a:pPr algn="ctr"/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Aantal vestigingen: 500</a:t>
            </a:r>
            <a:endParaRPr lang="nl-BE" dirty="0"/>
          </a:p>
          <a:p>
            <a:pPr algn="ctr"/>
            <a:r>
              <a:rPr lang="nl-BE" sz="1800" dirty="0">
                <a:solidFill>
                  <a:srgbClr val="000000"/>
                </a:solidFill>
                <a:latin typeface="Arial" panose="020B0604020202020204" pitchFamily="34" charset="0"/>
              </a:rPr>
              <a:t>Hoofdzetel: Brussel</a:t>
            </a:r>
            <a:endParaRPr lang="nl-BE" dirty="0"/>
          </a:p>
          <a:p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325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noProof="0" dirty="0"/>
              <a:t>Voor wie is OSLO relevant?</a:t>
            </a:r>
            <a:r>
              <a:rPr lang="nl-BE" noProof="0" dirty="0"/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</a:t>
            </a:fld>
            <a:endParaRPr lang="nl-BE" dirty="0"/>
          </a:p>
        </p:txBody>
      </p:sp>
      <p:grpSp>
        <p:nvGrpSpPr>
          <p:cNvPr id="34" name="Shape 252"/>
          <p:cNvGrpSpPr/>
          <p:nvPr/>
        </p:nvGrpSpPr>
        <p:grpSpPr>
          <a:xfrm>
            <a:off x="681038" y="1515800"/>
            <a:ext cx="8666875" cy="4385270"/>
            <a:chOff x="1202086" y="1576562"/>
            <a:chExt cx="9652758" cy="4884107"/>
          </a:xfrm>
        </p:grpSpPr>
        <p:grpSp>
          <p:nvGrpSpPr>
            <p:cNvPr id="35" name="Shape 253"/>
            <p:cNvGrpSpPr/>
            <p:nvPr/>
          </p:nvGrpSpPr>
          <p:grpSpPr>
            <a:xfrm>
              <a:off x="1202086" y="1576562"/>
              <a:ext cx="9652758" cy="4884107"/>
              <a:chOff x="838199" y="1692121"/>
              <a:chExt cx="9652758" cy="4884107"/>
            </a:xfrm>
          </p:grpSpPr>
          <p:grpSp>
            <p:nvGrpSpPr>
              <p:cNvPr id="40" name="Shape 254"/>
              <p:cNvGrpSpPr/>
              <p:nvPr/>
            </p:nvGrpSpPr>
            <p:grpSpPr>
              <a:xfrm>
                <a:off x="3251389" y="1692123"/>
                <a:ext cx="7239568" cy="4884105"/>
                <a:chOff x="3235384" y="2821128"/>
                <a:chExt cx="3609376" cy="2547895"/>
              </a:xfrm>
            </p:grpSpPr>
            <p:grpSp>
              <p:nvGrpSpPr>
                <p:cNvPr id="44" name="Shape 255"/>
                <p:cNvGrpSpPr/>
                <p:nvPr/>
              </p:nvGrpSpPr>
              <p:grpSpPr>
                <a:xfrm>
                  <a:off x="3235384" y="2821128"/>
                  <a:ext cx="3609376" cy="2547895"/>
                  <a:chOff x="2989837" y="2235322"/>
                  <a:chExt cx="3650187" cy="2267915"/>
                </a:xfrm>
              </p:grpSpPr>
              <p:sp>
                <p:nvSpPr>
                  <p:cNvPr id="48" name="Shape 256"/>
                  <p:cNvSpPr/>
                  <p:nvPr/>
                </p:nvSpPr>
                <p:spPr>
                  <a:xfrm>
                    <a:off x="4206566" y="2235322"/>
                    <a:ext cx="1216729" cy="2267915"/>
                  </a:xfrm>
                  <a:prstGeom prst="rect">
                    <a:avLst/>
                  </a:prstGeom>
                  <a:solidFill>
                    <a:srgbClr val="E8EBEE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defTabSz="91423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BE" sz="1100" b="0" i="0" u="none" strike="noStrike" kern="1200" cap="none" spc="0" normalizeH="0" baseline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49" name="Shape 257"/>
                  <p:cNvSpPr txBox="1"/>
                  <p:nvPr/>
                </p:nvSpPr>
                <p:spPr>
                  <a:xfrm>
                    <a:off x="4272367" y="2294327"/>
                    <a:ext cx="1100749" cy="3211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23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nl-BE" sz="1800" b="1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Businessanalisten</a:t>
                    </a:r>
                    <a:endParaRPr kumimoji="0" lang="nl-BE" sz="2400" b="0" u="none" strike="noStrike" kern="1200" cap="none" spc="0" normalizeH="0" baseline="0" dirty="0">
                      <a:ln>
                        <a:noFill/>
                      </a:ln>
                      <a:solidFill>
                        <a:srgbClr val="373636"/>
                      </a:solidFill>
                      <a:effectLst/>
                      <a:uLnTx/>
                      <a:uFillTx/>
                      <a:latin typeface="FlandersArtSans-Regular" panose="00000500000000000000" pitchFamily="2" charset="0"/>
                    </a:endParaRPr>
                  </a:p>
                </p:txBody>
              </p:sp>
              <p:sp>
                <p:nvSpPr>
                  <p:cNvPr id="50" name="Shape 258"/>
                  <p:cNvSpPr/>
                  <p:nvPr/>
                </p:nvSpPr>
                <p:spPr>
                  <a:xfrm>
                    <a:off x="5423295" y="2235322"/>
                    <a:ext cx="1216729" cy="2267313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defTabSz="91423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BE" sz="1100" b="0" i="0" u="none" strike="noStrike" kern="1200" cap="none" spc="0" normalizeH="0" baseline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51" name="Shape 259"/>
                  <p:cNvSpPr/>
                  <p:nvPr/>
                </p:nvSpPr>
                <p:spPr>
                  <a:xfrm>
                    <a:off x="2989837" y="2235322"/>
                    <a:ext cx="1216729" cy="2267915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defTabSz="91423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BE" sz="1100" b="0" i="0" u="none" strike="noStrike" kern="1200" cap="none" spc="0" normalizeH="0" baseline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52" name="Shape 260"/>
                  <p:cNvSpPr txBox="1"/>
                  <p:nvPr/>
                </p:nvSpPr>
                <p:spPr>
                  <a:xfrm>
                    <a:off x="5489097" y="2293726"/>
                    <a:ext cx="1100749" cy="3217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nl-BE" sz="1800" b="1" dirty="0">
                        <a:solidFill>
                          <a:srgbClr val="000000"/>
                        </a:solidFill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Ontwikkelaars</a:t>
                    </a:r>
                    <a:endParaRPr lang="nl-BE" sz="1800" b="1" dirty="0">
                      <a:solidFill>
                        <a:srgbClr val="000000"/>
                      </a:solidFill>
                      <a:latin typeface="FlandersArtSans-Regular" panose="00000500000000000000" pitchFamily="2" charset="0"/>
                      <a:ea typeface="Calibri"/>
                      <a:cs typeface="Calibri"/>
                    </a:endParaRPr>
                  </a:p>
                </p:txBody>
              </p:sp>
              <p:sp>
                <p:nvSpPr>
                  <p:cNvPr id="53" name="Shape 261"/>
                  <p:cNvSpPr txBox="1"/>
                  <p:nvPr/>
                </p:nvSpPr>
                <p:spPr>
                  <a:xfrm>
                    <a:off x="3055638" y="2294327"/>
                    <a:ext cx="1101563" cy="321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defRPr/>
                    </a:pPr>
                    <a:r>
                      <a:rPr lang="nl-BE" sz="1800" b="1" dirty="0">
                        <a:solidFill>
                          <a:srgbClr val="000000"/>
                        </a:solidFill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Projectmanagers</a:t>
                    </a:r>
                    <a:endParaRPr lang="nl-BE" sz="1800" b="1" dirty="0">
                      <a:solidFill>
                        <a:srgbClr val="000000"/>
                      </a:solidFill>
                      <a:latin typeface="FlandersArtSans-Regular" panose="00000500000000000000" pitchFamily="2" charset="0"/>
                      <a:ea typeface="Calibri"/>
                      <a:cs typeface="Calibri"/>
                    </a:endParaRPr>
                  </a:p>
                </p:txBody>
              </p:sp>
            </p:grpSp>
            <p:sp>
              <p:nvSpPr>
                <p:cNvPr id="45" name="Shape 262"/>
                <p:cNvSpPr/>
                <p:nvPr/>
              </p:nvSpPr>
              <p:spPr>
                <a:xfrm>
                  <a:off x="3235384" y="4094809"/>
                  <a:ext cx="1154312" cy="127353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04788" y="120000"/>
                      </a:lnTo>
                      <a:lnTo>
                        <a:pt x="104788" y="120000"/>
                      </a:lnTo>
                      <a:lnTo>
                        <a:pt x="104037" y="117617"/>
                      </a:lnTo>
                      <a:lnTo>
                        <a:pt x="103098" y="115404"/>
                      </a:lnTo>
                      <a:lnTo>
                        <a:pt x="102535" y="114382"/>
                      </a:lnTo>
                      <a:lnTo>
                        <a:pt x="101971" y="113361"/>
                      </a:lnTo>
                      <a:lnTo>
                        <a:pt x="101220" y="112510"/>
                      </a:lnTo>
                      <a:lnTo>
                        <a:pt x="100281" y="111829"/>
                      </a:lnTo>
                      <a:lnTo>
                        <a:pt x="100281" y="111829"/>
                      </a:lnTo>
                      <a:lnTo>
                        <a:pt x="99906" y="113191"/>
                      </a:lnTo>
                      <a:lnTo>
                        <a:pt x="99718" y="115234"/>
                      </a:lnTo>
                      <a:lnTo>
                        <a:pt x="99718" y="120000"/>
                      </a:lnTo>
                      <a:lnTo>
                        <a:pt x="99718" y="120000"/>
                      </a:ln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112851"/>
                      </a:lnTo>
                      <a:lnTo>
                        <a:pt x="0" y="112851"/>
                      </a:lnTo>
                      <a:lnTo>
                        <a:pt x="1502" y="110127"/>
                      </a:lnTo>
                      <a:lnTo>
                        <a:pt x="2629" y="107404"/>
                      </a:lnTo>
                      <a:lnTo>
                        <a:pt x="3568" y="104510"/>
                      </a:lnTo>
                      <a:lnTo>
                        <a:pt x="4507" y="101617"/>
                      </a:lnTo>
                      <a:lnTo>
                        <a:pt x="6009" y="95659"/>
                      </a:lnTo>
                      <a:lnTo>
                        <a:pt x="7323" y="89702"/>
                      </a:lnTo>
                      <a:lnTo>
                        <a:pt x="8638" y="83914"/>
                      </a:lnTo>
                      <a:lnTo>
                        <a:pt x="9389" y="81021"/>
                      </a:lnTo>
                      <a:lnTo>
                        <a:pt x="10140" y="78297"/>
                      </a:lnTo>
                      <a:lnTo>
                        <a:pt x="11079" y="75744"/>
                      </a:lnTo>
                      <a:lnTo>
                        <a:pt x="12394" y="73361"/>
                      </a:lnTo>
                      <a:lnTo>
                        <a:pt x="13708" y="70978"/>
                      </a:lnTo>
                      <a:lnTo>
                        <a:pt x="15211" y="68936"/>
                      </a:lnTo>
                      <a:lnTo>
                        <a:pt x="15211" y="68936"/>
                      </a:lnTo>
                      <a:lnTo>
                        <a:pt x="16713" y="67404"/>
                      </a:lnTo>
                      <a:lnTo>
                        <a:pt x="18215" y="66042"/>
                      </a:lnTo>
                      <a:lnTo>
                        <a:pt x="19906" y="64851"/>
                      </a:lnTo>
                      <a:lnTo>
                        <a:pt x="21784" y="63829"/>
                      </a:lnTo>
                      <a:lnTo>
                        <a:pt x="23661" y="62978"/>
                      </a:lnTo>
                      <a:lnTo>
                        <a:pt x="25539" y="62127"/>
                      </a:lnTo>
                      <a:lnTo>
                        <a:pt x="29483" y="60595"/>
                      </a:lnTo>
                      <a:lnTo>
                        <a:pt x="33615" y="58893"/>
                      </a:lnTo>
                      <a:lnTo>
                        <a:pt x="37746" y="57191"/>
                      </a:lnTo>
                      <a:lnTo>
                        <a:pt x="39624" y="56170"/>
                      </a:lnTo>
                      <a:lnTo>
                        <a:pt x="41502" y="54978"/>
                      </a:lnTo>
                      <a:lnTo>
                        <a:pt x="43380" y="53617"/>
                      </a:lnTo>
                      <a:lnTo>
                        <a:pt x="45070" y="52085"/>
                      </a:lnTo>
                      <a:lnTo>
                        <a:pt x="45070" y="52085"/>
                      </a:lnTo>
                      <a:lnTo>
                        <a:pt x="45258" y="50042"/>
                      </a:lnTo>
                      <a:lnTo>
                        <a:pt x="45070" y="48170"/>
                      </a:lnTo>
                      <a:lnTo>
                        <a:pt x="44882" y="46468"/>
                      </a:lnTo>
                      <a:lnTo>
                        <a:pt x="44507" y="44936"/>
                      </a:lnTo>
                      <a:lnTo>
                        <a:pt x="43380" y="42042"/>
                      </a:lnTo>
                      <a:lnTo>
                        <a:pt x="42253" y="39319"/>
                      </a:lnTo>
                      <a:lnTo>
                        <a:pt x="42253" y="39319"/>
                      </a:lnTo>
                      <a:lnTo>
                        <a:pt x="42065" y="38978"/>
                      </a:lnTo>
                      <a:lnTo>
                        <a:pt x="41877" y="38978"/>
                      </a:lnTo>
                      <a:lnTo>
                        <a:pt x="41126" y="39319"/>
                      </a:lnTo>
                      <a:lnTo>
                        <a:pt x="40375" y="39829"/>
                      </a:lnTo>
                      <a:lnTo>
                        <a:pt x="40000" y="39829"/>
                      </a:lnTo>
                      <a:lnTo>
                        <a:pt x="39436" y="39829"/>
                      </a:lnTo>
                      <a:lnTo>
                        <a:pt x="39436" y="39829"/>
                      </a:lnTo>
                      <a:lnTo>
                        <a:pt x="38685" y="36085"/>
                      </a:lnTo>
                      <a:lnTo>
                        <a:pt x="37746" y="32510"/>
                      </a:lnTo>
                      <a:lnTo>
                        <a:pt x="37183" y="30638"/>
                      </a:lnTo>
                      <a:lnTo>
                        <a:pt x="36619" y="29106"/>
                      </a:lnTo>
                      <a:lnTo>
                        <a:pt x="35868" y="27404"/>
                      </a:lnTo>
                      <a:lnTo>
                        <a:pt x="34929" y="26042"/>
                      </a:lnTo>
                      <a:lnTo>
                        <a:pt x="34929" y="26042"/>
                      </a:lnTo>
                      <a:lnTo>
                        <a:pt x="35492" y="24680"/>
                      </a:lnTo>
                      <a:lnTo>
                        <a:pt x="35680" y="23148"/>
                      </a:lnTo>
                      <a:lnTo>
                        <a:pt x="35868" y="21617"/>
                      </a:lnTo>
                      <a:lnTo>
                        <a:pt x="35868" y="19914"/>
                      </a:lnTo>
                      <a:lnTo>
                        <a:pt x="35868" y="18382"/>
                      </a:lnTo>
                      <a:lnTo>
                        <a:pt x="35680" y="16851"/>
                      </a:lnTo>
                      <a:lnTo>
                        <a:pt x="34929" y="13787"/>
                      </a:lnTo>
                      <a:lnTo>
                        <a:pt x="34929" y="13787"/>
                      </a:lnTo>
                      <a:lnTo>
                        <a:pt x="36056" y="11234"/>
                      </a:lnTo>
                      <a:lnTo>
                        <a:pt x="37370" y="9191"/>
                      </a:lnTo>
                      <a:lnTo>
                        <a:pt x="38685" y="7489"/>
                      </a:lnTo>
                      <a:lnTo>
                        <a:pt x="40563" y="5617"/>
                      </a:lnTo>
                      <a:lnTo>
                        <a:pt x="40563" y="5617"/>
                      </a:lnTo>
                      <a:lnTo>
                        <a:pt x="41314" y="4765"/>
                      </a:lnTo>
                      <a:lnTo>
                        <a:pt x="41877" y="3914"/>
                      </a:lnTo>
                      <a:lnTo>
                        <a:pt x="42253" y="3063"/>
                      </a:lnTo>
                      <a:lnTo>
                        <a:pt x="42816" y="2553"/>
                      </a:lnTo>
                      <a:lnTo>
                        <a:pt x="42816" y="2553"/>
                      </a:lnTo>
                      <a:lnTo>
                        <a:pt x="43568" y="2212"/>
                      </a:lnTo>
                      <a:lnTo>
                        <a:pt x="44882" y="1702"/>
                      </a:lnTo>
                      <a:lnTo>
                        <a:pt x="48262" y="851"/>
                      </a:lnTo>
                      <a:lnTo>
                        <a:pt x="51830" y="170"/>
                      </a:lnTo>
                      <a:lnTo>
                        <a:pt x="53521" y="0"/>
                      </a:lnTo>
                      <a:lnTo>
                        <a:pt x="54647" y="0"/>
                      </a:lnTo>
                      <a:lnTo>
                        <a:pt x="54647" y="0"/>
                      </a:lnTo>
                      <a:lnTo>
                        <a:pt x="55211" y="170"/>
                      </a:lnTo>
                      <a:lnTo>
                        <a:pt x="55962" y="680"/>
                      </a:lnTo>
                      <a:lnTo>
                        <a:pt x="56713" y="1191"/>
                      </a:lnTo>
                      <a:lnTo>
                        <a:pt x="57464" y="1531"/>
                      </a:lnTo>
                      <a:lnTo>
                        <a:pt x="57464" y="1531"/>
                      </a:lnTo>
                      <a:lnTo>
                        <a:pt x="61220" y="2042"/>
                      </a:lnTo>
                      <a:lnTo>
                        <a:pt x="64788" y="2553"/>
                      </a:lnTo>
                      <a:lnTo>
                        <a:pt x="66478" y="2723"/>
                      </a:lnTo>
                      <a:lnTo>
                        <a:pt x="67981" y="3063"/>
                      </a:lnTo>
                      <a:lnTo>
                        <a:pt x="69295" y="3574"/>
                      </a:lnTo>
                      <a:lnTo>
                        <a:pt x="70422" y="4085"/>
                      </a:lnTo>
                      <a:lnTo>
                        <a:pt x="70422" y="4085"/>
                      </a:lnTo>
                      <a:lnTo>
                        <a:pt x="69859" y="3744"/>
                      </a:lnTo>
                      <a:lnTo>
                        <a:pt x="69483" y="3744"/>
                      </a:lnTo>
                      <a:lnTo>
                        <a:pt x="69295" y="3914"/>
                      </a:lnTo>
                      <a:lnTo>
                        <a:pt x="69483" y="4425"/>
                      </a:lnTo>
                      <a:lnTo>
                        <a:pt x="69859" y="5617"/>
                      </a:lnTo>
                      <a:lnTo>
                        <a:pt x="69859" y="5617"/>
                      </a:lnTo>
                      <a:lnTo>
                        <a:pt x="70234" y="6127"/>
                      </a:lnTo>
                      <a:lnTo>
                        <a:pt x="70985" y="6638"/>
                      </a:lnTo>
                      <a:lnTo>
                        <a:pt x="72300" y="7489"/>
                      </a:lnTo>
                      <a:lnTo>
                        <a:pt x="74929" y="8680"/>
                      </a:lnTo>
                      <a:lnTo>
                        <a:pt x="74929" y="8680"/>
                      </a:lnTo>
                      <a:lnTo>
                        <a:pt x="74553" y="9361"/>
                      </a:lnTo>
                      <a:lnTo>
                        <a:pt x="74553" y="10212"/>
                      </a:lnTo>
                      <a:lnTo>
                        <a:pt x="74741" y="11063"/>
                      </a:lnTo>
                      <a:lnTo>
                        <a:pt x="75117" y="11744"/>
                      </a:lnTo>
                      <a:lnTo>
                        <a:pt x="76056" y="13276"/>
                      </a:lnTo>
                      <a:lnTo>
                        <a:pt x="77183" y="14297"/>
                      </a:lnTo>
                      <a:lnTo>
                        <a:pt x="77183" y="14297"/>
                      </a:lnTo>
                      <a:lnTo>
                        <a:pt x="76807" y="15489"/>
                      </a:lnTo>
                      <a:lnTo>
                        <a:pt x="76431" y="16680"/>
                      </a:lnTo>
                      <a:lnTo>
                        <a:pt x="76244" y="18893"/>
                      </a:lnTo>
                      <a:lnTo>
                        <a:pt x="76244" y="21276"/>
                      </a:lnTo>
                      <a:lnTo>
                        <a:pt x="76431" y="23489"/>
                      </a:lnTo>
                      <a:lnTo>
                        <a:pt x="76619" y="25872"/>
                      </a:lnTo>
                      <a:lnTo>
                        <a:pt x="76619" y="28085"/>
                      </a:lnTo>
                      <a:lnTo>
                        <a:pt x="76619" y="30297"/>
                      </a:lnTo>
                      <a:lnTo>
                        <a:pt x="76056" y="32680"/>
                      </a:lnTo>
                      <a:lnTo>
                        <a:pt x="76056" y="32680"/>
                      </a:lnTo>
                      <a:lnTo>
                        <a:pt x="75305" y="34553"/>
                      </a:lnTo>
                      <a:lnTo>
                        <a:pt x="74178" y="36425"/>
                      </a:lnTo>
                      <a:lnTo>
                        <a:pt x="71924" y="40170"/>
                      </a:lnTo>
                      <a:lnTo>
                        <a:pt x="70798" y="42042"/>
                      </a:lnTo>
                      <a:lnTo>
                        <a:pt x="70234" y="44085"/>
                      </a:lnTo>
                      <a:lnTo>
                        <a:pt x="70046" y="45106"/>
                      </a:lnTo>
                      <a:lnTo>
                        <a:pt x="70046" y="46297"/>
                      </a:lnTo>
                      <a:lnTo>
                        <a:pt x="70046" y="47319"/>
                      </a:lnTo>
                      <a:lnTo>
                        <a:pt x="70422" y="48510"/>
                      </a:lnTo>
                      <a:lnTo>
                        <a:pt x="70422" y="48510"/>
                      </a:lnTo>
                      <a:lnTo>
                        <a:pt x="72676" y="49531"/>
                      </a:lnTo>
                      <a:lnTo>
                        <a:pt x="75117" y="50553"/>
                      </a:lnTo>
                      <a:lnTo>
                        <a:pt x="77746" y="51404"/>
                      </a:lnTo>
                      <a:lnTo>
                        <a:pt x="80187" y="52085"/>
                      </a:lnTo>
                      <a:lnTo>
                        <a:pt x="90704" y="54808"/>
                      </a:lnTo>
                      <a:lnTo>
                        <a:pt x="93145" y="55489"/>
                      </a:lnTo>
                      <a:lnTo>
                        <a:pt x="95774" y="56340"/>
                      </a:lnTo>
                      <a:lnTo>
                        <a:pt x="98028" y="57191"/>
                      </a:lnTo>
                      <a:lnTo>
                        <a:pt x="100469" y="58212"/>
                      </a:lnTo>
                      <a:lnTo>
                        <a:pt x="102535" y="59574"/>
                      </a:lnTo>
                      <a:lnTo>
                        <a:pt x="104600" y="60936"/>
                      </a:lnTo>
                      <a:lnTo>
                        <a:pt x="106478" y="62468"/>
                      </a:lnTo>
                      <a:lnTo>
                        <a:pt x="108169" y="64340"/>
                      </a:lnTo>
                      <a:lnTo>
                        <a:pt x="108169" y="64340"/>
                      </a:lnTo>
                      <a:lnTo>
                        <a:pt x="110046" y="66893"/>
                      </a:lnTo>
                      <a:lnTo>
                        <a:pt x="111924" y="70127"/>
                      </a:lnTo>
                      <a:lnTo>
                        <a:pt x="113802" y="73872"/>
                      </a:lnTo>
                      <a:lnTo>
                        <a:pt x="115492" y="77957"/>
                      </a:lnTo>
                      <a:lnTo>
                        <a:pt x="116995" y="82212"/>
                      </a:lnTo>
                      <a:lnTo>
                        <a:pt x="117934" y="86468"/>
                      </a:lnTo>
                      <a:lnTo>
                        <a:pt x="118309" y="88510"/>
                      </a:lnTo>
                      <a:lnTo>
                        <a:pt x="118497" y="90553"/>
                      </a:lnTo>
                      <a:lnTo>
                        <a:pt x="118497" y="92595"/>
                      </a:lnTo>
                      <a:lnTo>
                        <a:pt x="118309" y="94468"/>
                      </a:lnTo>
                      <a:lnTo>
                        <a:pt x="118309" y="94468"/>
                      </a:lnTo>
                      <a:lnTo>
                        <a:pt x="118122" y="95148"/>
                      </a:lnTo>
                      <a:lnTo>
                        <a:pt x="117934" y="95829"/>
                      </a:lnTo>
                      <a:lnTo>
                        <a:pt x="117183" y="97021"/>
                      </a:lnTo>
                      <a:lnTo>
                        <a:pt x="116431" y="98212"/>
                      </a:lnTo>
                      <a:lnTo>
                        <a:pt x="116056" y="99574"/>
                      </a:lnTo>
                      <a:lnTo>
                        <a:pt x="116056" y="99574"/>
                      </a:lnTo>
                      <a:lnTo>
                        <a:pt x="115868" y="100936"/>
                      </a:lnTo>
                      <a:lnTo>
                        <a:pt x="115868" y="102127"/>
                      </a:lnTo>
                      <a:lnTo>
                        <a:pt x="116056" y="104680"/>
                      </a:lnTo>
                      <a:lnTo>
                        <a:pt x="116807" y="107063"/>
                      </a:lnTo>
                      <a:lnTo>
                        <a:pt x="117558" y="109617"/>
                      </a:lnTo>
                      <a:lnTo>
                        <a:pt x="118497" y="112000"/>
                      </a:lnTo>
                      <a:lnTo>
                        <a:pt x="119248" y="114553"/>
                      </a:lnTo>
                      <a:lnTo>
                        <a:pt x="119812" y="117106"/>
                      </a:lnTo>
                      <a:lnTo>
                        <a:pt x="120000" y="118638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defTabSz="91423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BE" sz="11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Shape 263"/>
                <p:cNvSpPr/>
                <p:nvPr/>
              </p:nvSpPr>
              <p:spPr>
                <a:xfrm>
                  <a:off x="5752749" y="4086114"/>
                  <a:ext cx="980895" cy="128257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2380" y="168"/>
                      </a:moveTo>
                      <a:lnTo>
                        <a:pt x="52380" y="168"/>
                      </a:lnTo>
                      <a:cubicBezTo>
                        <a:pt x="52668" y="108"/>
                        <a:pt x="52968" y="60"/>
                        <a:pt x="53256" y="0"/>
                      </a:cubicBezTo>
                      <a:lnTo>
                        <a:pt x="53484" y="0"/>
                      </a:lnTo>
                      <a:lnTo>
                        <a:pt x="53484" y="168"/>
                      </a:lnTo>
                      <a:cubicBezTo>
                        <a:pt x="53412" y="276"/>
                        <a:pt x="53328" y="396"/>
                        <a:pt x="53256" y="504"/>
                      </a:cubicBezTo>
                      <a:lnTo>
                        <a:pt x="52812" y="1020"/>
                      </a:lnTo>
                      <a:cubicBezTo>
                        <a:pt x="52368" y="1464"/>
                        <a:pt x="51936" y="1920"/>
                        <a:pt x="51492" y="2364"/>
                      </a:cubicBezTo>
                      <a:cubicBezTo>
                        <a:pt x="51348" y="2592"/>
                        <a:pt x="51192" y="2820"/>
                        <a:pt x="51048" y="3048"/>
                      </a:cubicBezTo>
                      <a:lnTo>
                        <a:pt x="51048" y="3720"/>
                      </a:lnTo>
                      <a:lnTo>
                        <a:pt x="51048" y="3720"/>
                      </a:lnTo>
                      <a:lnTo>
                        <a:pt x="56136" y="3048"/>
                      </a:lnTo>
                      <a:lnTo>
                        <a:pt x="58560" y="2868"/>
                      </a:lnTo>
                      <a:lnTo>
                        <a:pt x="60996" y="2868"/>
                      </a:lnTo>
                      <a:lnTo>
                        <a:pt x="63648" y="2868"/>
                      </a:lnTo>
                      <a:lnTo>
                        <a:pt x="66072" y="3048"/>
                      </a:lnTo>
                      <a:lnTo>
                        <a:pt x="68508" y="3384"/>
                      </a:lnTo>
                      <a:lnTo>
                        <a:pt x="70716" y="3720"/>
                      </a:lnTo>
                      <a:lnTo>
                        <a:pt x="72924" y="4392"/>
                      </a:lnTo>
                      <a:lnTo>
                        <a:pt x="74916" y="5244"/>
                      </a:lnTo>
                      <a:lnTo>
                        <a:pt x="76908" y="6084"/>
                      </a:lnTo>
                      <a:lnTo>
                        <a:pt x="78672" y="7272"/>
                      </a:lnTo>
                      <a:lnTo>
                        <a:pt x="80220" y="8616"/>
                      </a:lnTo>
                      <a:lnTo>
                        <a:pt x="81552" y="10140"/>
                      </a:lnTo>
                      <a:cubicBezTo>
                        <a:pt x="81924" y="10704"/>
                        <a:pt x="82284" y="11268"/>
                        <a:pt x="82656" y="11832"/>
                      </a:cubicBezTo>
                      <a:cubicBezTo>
                        <a:pt x="82944" y="12504"/>
                        <a:pt x="83244" y="13188"/>
                        <a:pt x="83532" y="13860"/>
                      </a:cubicBezTo>
                      <a:lnTo>
                        <a:pt x="83532" y="13860"/>
                      </a:lnTo>
                      <a:cubicBezTo>
                        <a:pt x="83604" y="14316"/>
                        <a:pt x="83688" y="14760"/>
                        <a:pt x="83760" y="15216"/>
                      </a:cubicBezTo>
                      <a:cubicBezTo>
                        <a:pt x="83832" y="15660"/>
                        <a:pt x="83904" y="16116"/>
                        <a:pt x="83976" y="16560"/>
                      </a:cubicBezTo>
                      <a:cubicBezTo>
                        <a:pt x="83904" y="17016"/>
                        <a:pt x="83832" y="17460"/>
                        <a:pt x="83760" y="17916"/>
                      </a:cubicBezTo>
                      <a:cubicBezTo>
                        <a:pt x="83688" y="18372"/>
                        <a:pt x="83604" y="18816"/>
                        <a:pt x="83532" y="19272"/>
                      </a:cubicBezTo>
                      <a:cubicBezTo>
                        <a:pt x="83244" y="20064"/>
                        <a:pt x="82944" y="20844"/>
                        <a:pt x="82656" y="21636"/>
                      </a:cubicBezTo>
                      <a:cubicBezTo>
                        <a:pt x="82584" y="22032"/>
                        <a:pt x="82500" y="22416"/>
                        <a:pt x="82428" y="22812"/>
                      </a:cubicBezTo>
                      <a:lnTo>
                        <a:pt x="82212" y="24000"/>
                      </a:lnTo>
                      <a:lnTo>
                        <a:pt x="82212" y="24000"/>
                      </a:lnTo>
                      <a:lnTo>
                        <a:pt x="82212" y="25860"/>
                      </a:lnTo>
                      <a:cubicBezTo>
                        <a:pt x="82356" y="26484"/>
                        <a:pt x="82512" y="27096"/>
                        <a:pt x="82656" y="27720"/>
                      </a:cubicBezTo>
                      <a:lnTo>
                        <a:pt x="83088" y="29916"/>
                      </a:lnTo>
                      <a:cubicBezTo>
                        <a:pt x="83160" y="30588"/>
                        <a:pt x="83244" y="31272"/>
                        <a:pt x="83316" y="31944"/>
                      </a:cubicBezTo>
                      <a:cubicBezTo>
                        <a:pt x="83244" y="32280"/>
                        <a:pt x="83160" y="32616"/>
                        <a:pt x="83088" y="32952"/>
                      </a:cubicBezTo>
                      <a:cubicBezTo>
                        <a:pt x="83016" y="33288"/>
                        <a:pt x="82944" y="33636"/>
                        <a:pt x="82872" y="33972"/>
                      </a:cubicBezTo>
                      <a:cubicBezTo>
                        <a:pt x="82800" y="34248"/>
                        <a:pt x="82728" y="34536"/>
                        <a:pt x="82656" y="34812"/>
                      </a:cubicBezTo>
                      <a:cubicBezTo>
                        <a:pt x="82512" y="35100"/>
                        <a:pt x="82356" y="35376"/>
                        <a:pt x="82212" y="35664"/>
                      </a:cubicBezTo>
                      <a:lnTo>
                        <a:pt x="81324" y="36336"/>
                      </a:lnTo>
                      <a:lnTo>
                        <a:pt x="80436" y="36840"/>
                      </a:lnTo>
                      <a:cubicBezTo>
                        <a:pt x="79992" y="37008"/>
                        <a:pt x="79560" y="37188"/>
                        <a:pt x="79116" y="37356"/>
                      </a:cubicBezTo>
                      <a:lnTo>
                        <a:pt x="77568" y="37692"/>
                      </a:lnTo>
                      <a:lnTo>
                        <a:pt x="77568" y="37692"/>
                      </a:lnTo>
                      <a:lnTo>
                        <a:pt x="77568" y="39216"/>
                      </a:lnTo>
                      <a:cubicBezTo>
                        <a:pt x="77424" y="39720"/>
                        <a:pt x="77268" y="40224"/>
                        <a:pt x="77124" y="40728"/>
                      </a:cubicBezTo>
                      <a:cubicBezTo>
                        <a:pt x="76752" y="41748"/>
                        <a:pt x="76392" y="42756"/>
                        <a:pt x="76020" y="43776"/>
                      </a:cubicBezTo>
                      <a:cubicBezTo>
                        <a:pt x="75876" y="44280"/>
                        <a:pt x="75720" y="44796"/>
                        <a:pt x="75576" y="45300"/>
                      </a:cubicBezTo>
                      <a:cubicBezTo>
                        <a:pt x="75504" y="45744"/>
                        <a:pt x="75432" y="46200"/>
                        <a:pt x="75360" y="46644"/>
                      </a:cubicBezTo>
                      <a:cubicBezTo>
                        <a:pt x="75432" y="47148"/>
                        <a:pt x="75504" y="47664"/>
                        <a:pt x="75576" y="48168"/>
                      </a:cubicBezTo>
                      <a:cubicBezTo>
                        <a:pt x="75804" y="48732"/>
                        <a:pt x="76020" y="49296"/>
                        <a:pt x="76248" y="49860"/>
                      </a:cubicBezTo>
                      <a:lnTo>
                        <a:pt x="76248" y="49860"/>
                      </a:lnTo>
                      <a:lnTo>
                        <a:pt x="78672" y="51216"/>
                      </a:lnTo>
                      <a:lnTo>
                        <a:pt x="80880" y="52560"/>
                      </a:lnTo>
                      <a:lnTo>
                        <a:pt x="85968" y="54924"/>
                      </a:lnTo>
                      <a:lnTo>
                        <a:pt x="95916" y="59160"/>
                      </a:lnTo>
                      <a:lnTo>
                        <a:pt x="100776" y="61356"/>
                      </a:lnTo>
                      <a:lnTo>
                        <a:pt x="105420" y="63720"/>
                      </a:lnTo>
                      <a:lnTo>
                        <a:pt x="107628" y="65076"/>
                      </a:lnTo>
                      <a:lnTo>
                        <a:pt x="109608" y="66420"/>
                      </a:lnTo>
                      <a:lnTo>
                        <a:pt x="111600" y="67944"/>
                      </a:lnTo>
                      <a:lnTo>
                        <a:pt x="113376" y="69636"/>
                      </a:lnTo>
                      <a:lnTo>
                        <a:pt x="113376" y="69636"/>
                      </a:lnTo>
                      <a:lnTo>
                        <a:pt x="114480" y="70812"/>
                      </a:lnTo>
                      <a:cubicBezTo>
                        <a:pt x="114768" y="71268"/>
                        <a:pt x="115068" y="71712"/>
                        <a:pt x="115356" y="72168"/>
                      </a:cubicBezTo>
                      <a:lnTo>
                        <a:pt x="116244" y="73524"/>
                      </a:lnTo>
                      <a:cubicBezTo>
                        <a:pt x="116460" y="73968"/>
                        <a:pt x="116688" y="74424"/>
                        <a:pt x="116904" y="74868"/>
                      </a:cubicBezTo>
                      <a:cubicBezTo>
                        <a:pt x="117204" y="75828"/>
                        <a:pt x="117492" y="76788"/>
                        <a:pt x="117792" y="77748"/>
                      </a:cubicBezTo>
                      <a:cubicBezTo>
                        <a:pt x="118008" y="78708"/>
                        <a:pt x="118236" y="79656"/>
                        <a:pt x="118452" y="80616"/>
                      </a:cubicBezTo>
                      <a:cubicBezTo>
                        <a:pt x="118524" y="81636"/>
                        <a:pt x="118608" y="82644"/>
                        <a:pt x="118680" y="83664"/>
                      </a:cubicBezTo>
                      <a:cubicBezTo>
                        <a:pt x="118608" y="84732"/>
                        <a:pt x="118524" y="85800"/>
                        <a:pt x="118452" y="86868"/>
                      </a:cubicBezTo>
                      <a:cubicBezTo>
                        <a:pt x="118380" y="87936"/>
                        <a:pt x="118308" y="89016"/>
                        <a:pt x="118236" y="90084"/>
                      </a:cubicBezTo>
                      <a:cubicBezTo>
                        <a:pt x="118092" y="91212"/>
                        <a:pt x="117936" y="92340"/>
                        <a:pt x="117792" y="93468"/>
                      </a:cubicBezTo>
                      <a:cubicBezTo>
                        <a:pt x="117492" y="95664"/>
                        <a:pt x="117204" y="97860"/>
                        <a:pt x="116904" y="100056"/>
                      </a:cubicBezTo>
                      <a:lnTo>
                        <a:pt x="116688" y="103440"/>
                      </a:lnTo>
                      <a:lnTo>
                        <a:pt x="116688" y="106812"/>
                      </a:lnTo>
                      <a:lnTo>
                        <a:pt x="116904" y="110196"/>
                      </a:lnTo>
                      <a:cubicBezTo>
                        <a:pt x="117048" y="111264"/>
                        <a:pt x="117204" y="112344"/>
                        <a:pt x="117348" y="113412"/>
                      </a:cubicBezTo>
                      <a:cubicBezTo>
                        <a:pt x="117720" y="114480"/>
                        <a:pt x="118080" y="115548"/>
                        <a:pt x="118452" y="116616"/>
                      </a:cubicBezTo>
                      <a:cubicBezTo>
                        <a:pt x="118668" y="117180"/>
                        <a:pt x="118896" y="117744"/>
                        <a:pt x="119112" y="118308"/>
                      </a:cubicBezTo>
                      <a:cubicBezTo>
                        <a:pt x="119412" y="118812"/>
                        <a:pt x="119700" y="119328"/>
                        <a:pt x="120000" y="119832"/>
                      </a:cubicBezTo>
                      <a:lnTo>
                        <a:pt x="120000" y="119832"/>
                      </a:lnTo>
                      <a:lnTo>
                        <a:pt x="107844" y="120000"/>
                      </a:lnTo>
                      <a:lnTo>
                        <a:pt x="104976" y="120000"/>
                      </a:lnTo>
                      <a:lnTo>
                        <a:pt x="102324" y="119664"/>
                      </a:lnTo>
                      <a:lnTo>
                        <a:pt x="100116" y="118980"/>
                      </a:lnTo>
                      <a:cubicBezTo>
                        <a:pt x="99888" y="118812"/>
                        <a:pt x="99672" y="118644"/>
                        <a:pt x="99444" y="118476"/>
                      </a:cubicBezTo>
                      <a:cubicBezTo>
                        <a:pt x="99228" y="118248"/>
                        <a:pt x="99000" y="118032"/>
                        <a:pt x="98784" y="117804"/>
                      </a:cubicBezTo>
                      <a:lnTo>
                        <a:pt x="98784" y="117804"/>
                      </a:lnTo>
                      <a:cubicBezTo>
                        <a:pt x="98568" y="117744"/>
                        <a:pt x="98340" y="117696"/>
                        <a:pt x="98124" y="117636"/>
                      </a:cubicBezTo>
                      <a:cubicBezTo>
                        <a:pt x="97980" y="117696"/>
                        <a:pt x="97824" y="117744"/>
                        <a:pt x="97680" y="117804"/>
                      </a:cubicBezTo>
                      <a:cubicBezTo>
                        <a:pt x="97608" y="117912"/>
                        <a:pt x="97536" y="118032"/>
                        <a:pt x="97464" y="118140"/>
                      </a:cubicBezTo>
                      <a:lnTo>
                        <a:pt x="97464" y="118644"/>
                      </a:lnTo>
                      <a:lnTo>
                        <a:pt x="97464" y="119496"/>
                      </a:lnTo>
                      <a:cubicBezTo>
                        <a:pt x="97392" y="119604"/>
                        <a:pt x="97308" y="119724"/>
                        <a:pt x="97236" y="119832"/>
                      </a:cubicBezTo>
                      <a:lnTo>
                        <a:pt x="96792" y="119832"/>
                      </a:lnTo>
                      <a:lnTo>
                        <a:pt x="96792" y="119832"/>
                      </a:lnTo>
                      <a:lnTo>
                        <a:pt x="23868" y="119832"/>
                      </a:lnTo>
                      <a:lnTo>
                        <a:pt x="23868" y="119832"/>
                      </a:lnTo>
                      <a:lnTo>
                        <a:pt x="23868" y="118476"/>
                      </a:lnTo>
                      <a:lnTo>
                        <a:pt x="23868" y="116952"/>
                      </a:lnTo>
                      <a:lnTo>
                        <a:pt x="23868" y="115776"/>
                      </a:lnTo>
                      <a:lnTo>
                        <a:pt x="23652" y="115272"/>
                      </a:lnTo>
                      <a:lnTo>
                        <a:pt x="23208" y="114756"/>
                      </a:lnTo>
                      <a:lnTo>
                        <a:pt x="23208" y="114756"/>
                      </a:lnTo>
                      <a:lnTo>
                        <a:pt x="22320" y="115104"/>
                      </a:lnTo>
                      <a:lnTo>
                        <a:pt x="21876" y="115440"/>
                      </a:lnTo>
                      <a:cubicBezTo>
                        <a:pt x="21732" y="115668"/>
                        <a:pt x="21576" y="115884"/>
                        <a:pt x="21432" y="116112"/>
                      </a:cubicBezTo>
                      <a:cubicBezTo>
                        <a:pt x="21360" y="116340"/>
                        <a:pt x="21288" y="116556"/>
                        <a:pt x="21216" y="116784"/>
                      </a:cubicBezTo>
                      <a:cubicBezTo>
                        <a:pt x="21144" y="117288"/>
                        <a:pt x="21072" y="117804"/>
                        <a:pt x="21000" y="118308"/>
                      </a:cubicBezTo>
                      <a:cubicBezTo>
                        <a:pt x="20856" y="118812"/>
                        <a:pt x="20700" y="119328"/>
                        <a:pt x="20556" y="119832"/>
                      </a:cubicBezTo>
                      <a:lnTo>
                        <a:pt x="20556" y="119832"/>
                      </a:lnTo>
                      <a:lnTo>
                        <a:pt x="0" y="119832"/>
                      </a:lnTo>
                      <a:lnTo>
                        <a:pt x="0" y="119832"/>
                      </a:lnTo>
                      <a:cubicBezTo>
                        <a:pt x="444" y="118992"/>
                        <a:pt x="876" y="118140"/>
                        <a:pt x="1320" y="117300"/>
                      </a:cubicBezTo>
                      <a:cubicBezTo>
                        <a:pt x="1692" y="116400"/>
                        <a:pt x="2064" y="115488"/>
                        <a:pt x="2436" y="114588"/>
                      </a:cubicBezTo>
                      <a:cubicBezTo>
                        <a:pt x="2652" y="113628"/>
                        <a:pt x="2880" y="112680"/>
                        <a:pt x="3096" y="111720"/>
                      </a:cubicBezTo>
                      <a:cubicBezTo>
                        <a:pt x="3240" y="110700"/>
                        <a:pt x="3396" y="109692"/>
                        <a:pt x="3540" y="108672"/>
                      </a:cubicBezTo>
                      <a:lnTo>
                        <a:pt x="3540" y="105468"/>
                      </a:lnTo>
                      <a:lnTo>
                        <a:pt x="3540" y="102252"/>
                      </a:lnTo>
                      <a:cubicBezTo>
                        <a:pt x="3396" y="100056"/>
                        <a:pt x="3240" y="97860"/>
                        <a:pt x="3096" y="95664"/>
                      </a:cubicBezTo>
                      <a:cubicBezTo>
                        <a:pt x="2880" y="93528"/>
                        <a:pt x="2652" y="91380"/>
                        <a:pt x="2436" y="89244"/>
                      </a:cubicBezTo>
                      <a:cubicBezTo>
                        <a:pt x="2292" y="87156"/>
                        <a:pt x="2136" y="85068"/>
                        <a:pt x="1992" y="82980"/>
                      </a:cubicBezTo>
                      <a:lnTo>
                        <a:pt x="1992" y="79944"/>
                      </a:lnTo>
                      <a:lnTo>
                        <a:pt x="2208" y="77244"/>
                      </a:lnTo>
                      <a:cubicBezTo>
                        <a:pt x="2352" y="76344"/>
                        <a:pt x="2508" y="75432"/>
                        <a:pt x="2652" y="74532"/>
                      </a:cubicBezTo>
                      <a:cubicBezTo>
                        <a:pt x="2868" y="73740"/>
                        <a:pt x="3096" y="72960"/>
                        <a:pt x="3312" y="72168"/>
                      </a:cubicBezTo>
                      <a:lnTo>
                        <a:pt x="3312" y="72168"/>
                      </a:lnTo>
                      <a:cubicBezTo>
                        <a:pt x="3528" y="71664"/>
                        <a:pt x="3756" y="71148"/>
                        <a:pt x="3972" y="70644"/>
                      </a:cubicBezTo>
                      <a:cubicBezTo>
                        <a:pt x="4272" y="70200"/>
                        <a:pt x="4560" y="69744"/>
                        <a:pt x="4860" y="69300"/>
                      </a:cubicBezTo>
                      <a:cubicBezTo>
                        <a:pt x="5232" y="68904"/>
                        <a:pt x="5592" y="68508"/>
                        <a:pt x="5964" y="68112"/>
                      </a:cubicBezTo>
                      <a:lnTo>
                        <a:pt x="7296" y="66924"/>
                      </a:lnTo>
                      <a:lnTo>
                        <a:pt x="8616" y="65916"/>
                      </a:lnTo>
                      <a:lnTo>
                        <a:pt x="10164" y="64896"/>
                      </a:lnTo>
                      <a:lnTo>
                        <a:pt x="11712" y="64056"/>
                      </a:lnTo>
                      <a:lnTo>
                        <a:pt x="13476" y="63216"/>
                      </a:lnTo>
                      <a:lnTo>
                        <a:pt x="17232" y="61860"/>
                      </a:lnTo>
                      <a:lnTo>
                        <a:pt x="21216" y="60504"/>
                      </a:lnTo>
                      <a:lnTo>
                        <a:pt x="29172" y="57972"/>
                      </a:lnTo>
                      <a:lnTo>
                        <a:pt x="29172" y="57972"/>
                      </a:lnTo>
                      <a:lnTo>
                        <a:pt x="31380" y="57132"/>
                      </a:lnTo>
                      <a:lnTo>
                        <a:pt x="33588" y="56112"/>
                      </a:lnTo>
                      <a:lnTo>
                        <a:pt x="37572" y="54084"/>
                      </a:lnTo>
                      <a:lnTo>
                        <a:pt x="39564" y="53076"/>
                      </a:lnTo>
                      <a:lnTo>
                        <a:pt x="41772" y="52392"/>
                      </a:lnTo>
                      <a:lnTo>
                        <a:pt x="44196" y="51720"/>
                      </a:lnTo>
                      <a:lnTo>
                        <a:pt x="47076" y="51384"/>
                      </a:lnTo>
                      <a:lnTo>
                        <a:pt x="47076" y="51384"/>
                      </a:lnTo>
                      <a:cubicBezTo>
                        <a:pt x="46704" y="49800"/>
                        <a:pt x="46344" y="48228"/>
                        <a:pt x="45972" y="46644"/>
                      </a:cubicBezTo>
                      <a:cubicBezTo>
                        <a:pt x="45744" y="45912"/>
                        <a:pt x="45528" y="45180"/>
                        <a:pt x="45300" y="44448"/>
                      </a:cubicBezTo>
                      <a:cubicBezTo>
                        <a:pt x="45084" y="43824"/>
                        <a:pt x="44856" y="43212"/>
                        <a:pt x="44640" y="42588"/>
                      </a:cubicBezTo>
                      <a:cubicBezTo>
                        <a:pt x="44268" y="42024"/>
                        <a:pt x="43908" y="41460"/>
                        <a:pt x="43536" y="40896"/>
                      </a:cubicBezTo>
                      <a:lnTo>
                        <a:pt x="42432" y="39216"/>
                      </a:lnTo>
                      <a:lnTo>
                        <a:pt x="40884" y="37860"/>
                      </a:lnTo>
                      <a:lnTo>
                        <a:pt x="39120" y="36672"/>
                      </a:lnTo>
                      <a:lnTo>
                        <a:pt x="39120" y="36672"/>
                      </a:lnTo>
                      <a:cubicBezTo>
                        <a:pt x="38388" y="33684"/>
                        <a:pt x="37644" y="30708"/>
                        <a:pt x="36912" y="27720"/>
                      </a:cubicBezTo>
                      <a:cubicBezTo>
                        <a:pt x="36612" y="26364"/>
                        <a:pt x="36324" y="25020"/>
                        <a:pt x="36024" y="23664"/>
                      </a:cubicBezTo>
                      <a:cubicBezTo>
                        <a:pt x="35952" y="23040"/>
                        <a:pt x="35868" y="22428"/>
                        <a:pt x="35796" y="21804"/>
                      </a:cubicBezTo>
                      <a:lnTo>
                        <a:pt x="35796" y="19944"/>
                      </a:lnTo>
                      <a:lnTo>
                        <a:pt x="35796" y="18084"/>
                      </a:lnTo>
                      <a:cubicBezTo>
                        <a:pt x="35868" y="17520"/>
                        <a:pt x="35952" y="16956"/>
                        <a:pt x="36024" y="16392"/>
                      </a:cubicBezTo>
                      <a:cubicBezTo>
                        <a:pt x="36168" y="15768"/>
                        <a:pt x="36324" y="15156"/>
                        <a:pt x="36468" y="14532"/>
                      </a:cubicBezTo>
                      <a:cubicBezTo>
                        <a:pt x="36684" y="13968"/>
                        <a:pt x="36912" y="13404"/>
                        <a:pt x="37128" y="12840"/>
                      </a:cubicBezTo>
                      <a:cubicBezTo>
                        <a:pt x="37428" y="12276"/>
                        <a:pt x="37716" y="11724"/>
                        <a:pt x="38016" y="11160"/>
                      </a:cubicBezTo>
                      <a:cubicBezTo>
                        <a:pt x="38388" y="10596"/>
                        <a:pt x="38748" y="10032"/>
                        <a:pt x="39120" y="9468"/>
                      </a:cubicBezTo>
                      <a:lnTo>
                        <a:pt x="40668" y="7944"/>
                      </a:lnTo>
                      <a:lnTo>
                        <a:pt x="42432" y="6252"/>
                      </a:lnTo>
                      <a:lnTo>
                        <a:pt x="42432" y="6252"/>
                      </a:lnTo>
                      <a:lnTo>
                        <a:pt x="43320" y="6252"/>
                      </a:lnTo>
                      <a:lnTo>
                        <a:pt x="44196" y="6252"/>
                      </a:lnTo>
                      <a:lnTo>
                        <a:pt x="45528" y="6084"/>
                      </a:lnTo>
                      <a:cubicBezTo>
                        <a:pt x="45972" y="5976"/>
                        <a:pt x="46404" y="5856"/>
                        <a:pt x="46848" y="5748"/>
                      </a:cubicBezTo>
                      <a:lnTo>
                        <a:pt x="47508" y="5748"/>
                      </a:lnTo>
                      <a:lnTo>
                        <a:pt x="48396" y="5748"/>
                      </a:lnTo>
                      <a:lnTo>
                        <a:pt x="48396" y="5748"/>
                      </a:lnTo>
                      <a:cubicBezTo>
                        <a:pt x="48612" y="5580"/>
                        <a:pt x="48840" y="5412"/>
                        <a:pt x="49056" y="5244"/>
                      </a:cubicBezTo>
                      <a:cubicBezTo>
                        <a:pt x="49284" y="5016"/>
                        <a:pt x="49500" y="4788"/>
                        <a:pt x="49728" y="4560"/>
                      </a:cubicBezTo>
                      <a:cubicBezTo>
                        <a:pt x="50016" y="4056"/>
                        <a:pt x="50316" y="3552"/>
                        <a:pt x="50604" y="3048"/>
                      </a:cubicBezTo>
                      <a:cubicBezTo>
                        <a:pt x="50832" y="2544"/>
                        <a:pt x="51048" y="2028"/>
                        <a:pt x="51276" y="1524"/>
                      </a:cubicBezTo>
                      <a:lnTo>
                        <a:pt x="51708" y="840"/>
                      </a:lnTo>
                      <a:lnTo>
                        <a:pt x="52380" y="168"/>
                      </a:lnTo>
                      <a:lnTo>
                        <a:pt x="52380" y="168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defTabSz="91423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BE" sz="11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Shape 264"/>
                <p:cNvSpPr/>
                <p:nvPr/>
              </p:nvSpPr>
              <p:spPr>
                <a:xfrm>
                  <a:off x="4614867" y="4116486"/>
                  <a:ext cx="895992" cy="12518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8145" y="54545"/>
                      </a:moveTo>
                      <a:lnTo>
                        <a:pt x="108145" y="54545"/>
                      </a:lnTo>
                      <a:lnTo>
                        <a:pt x="107903" y="50735"/>
                      </a:lnTo>
                      <a:lnTo>
                        <a:pt x="107661" y="48484"/>
                      </a:lnTo>
                      <a:lnTo>
                        <a:pt x="107177" y="46580"/>
                      </a:lnTo>
                      <a:lnTo>
                        <a:pt x="106209" y="44675"/>
                      </a:lnTo>
                      <a:lnTo>
                        <a:pt x="105725" y="43809"/>
                      </a:lnTo>
                      <a:lnTo>
                        <a:pt x="105000" y="42943"/>
                      </a:lnTo>
                      <a:lnTo>
                        <a:pt x="104274" y="42251"/>
                      </a:lnTo>
                      <a:lnTo>
                        <a:pt x="103306" y="41731"/>
                      </a:lnTo>
                      <a:lnTo>
                        <a:pt x="102096" y="41385"/>
                      </a:lnTo>
                      <a:lnTo>
                        <a:pt x="100887" y="41038"/>
                      </a:lnTo>
                      <a:lnTo>
                        <a:pt x="100887" y="41038"/>
                      </a:lnTo>
                      <a:lnTo>
                        <a:pt x="103306" y="46926"/>
                      </a:lnTo>
                      <a:lnTo>
                        <a:pt x="105483" y="53160"/>
                      </a:lnTo>
                      <a:lnTo>
                        <a:pt x="106451" y="56277"/>
                      </a:lnTo>
                      <a:lnTo>
                        <a:pt x="107177" y="59567"/>
                      </a:lnTo>
                      <a:lnTo>
                        <a:pt x="107661" y="63030"/>
                      </a:lnTo>
                      <a:lnTo>
                        <a:pt x="108145" y="66493"/>
                      </a:lnTo>
                      <a:lnTo>
                        <a:pt x="108145" y="66493"/>
                      </a:lnTo>
                      <a:lnTo>
                        <a:pt x="108387" y="67012"/>
                      </a:lnTo>
                      <a:lnTo>
                        <a:pt x="108870" y="67359"/>
                      </a:lnTo>
                      <a:lnTo>
                        <a:pt x="110322" y="68225"/>
                      </a:lnTo>
                      <a:lnTo>
                        <a:pt x="112258" y="68744"/>
                      </a:lnTo>
                      <a:lnTo>
                        <a:pt x="114193" y="69090"/>
                      </a:lnTo>
                      <a:lnTo>
                        <a:pt x="116129" y="68917"/>
                      </a:lnTo>
                      <a:lnTo>
                        <a:pt x="117096" y="68917"/>
                      </a:lnTo>
                      <a:lnTo>
                        <a:pt x="117822" y="68571"/>
                      </a:lnTo>
                      <a:lnTo>
                        <a:pt x="118548" y="68225"/>
                      </a:lnTo>
                      <a:lnTo>
                        <a:pt x="119032" y="67705"/>
                      </a:lnTo>
                      <a:lnTo>
                        <a:pt x="119516" y="67186"/>
                      </a:lnTo>
                      <a:lnTo>
                        <a:pt x="119758" y="66493"/>
                      </a:lnTo>
                      <a:lnTo>
                        <a:pt x="119758" y="66493"/>
                      </a:lnTo>
                      <a:lnTo>
                        <a:pt x="120000" y="67012"/>
                      </a:lnTo>
                      <a:lnTo>
                        <a:pt x="120000" y="67532"/>
                      </a:lnTo>
                      <a:lnTo>
                        <a:pt x="120000" y="68051"/>
                      </a:lnTo>
                      <a:lnTo>
                        <a:pt x="119758" y="68398"/>
                      </a:lnTo>
                      <a:lnTo>
                        <a:pt x="118790" y="69264"/>
                      </a:lnTo>
                      <a:lnTo>
                        <a:pt x="117580" y="69956"/>
                      </a:lnTo>
                      <a:lnTo>
                        <a:pt x="115887" y="70476"/>
                      </a:lnTo>
                      <a:lnTo>
                        <a:pt x="113951" y="70649"/>
                      </a:lnTo>
                      <a:lnTo>
                        <a:pt x="112258" y="70649"/>
                      </a:lnTo>
                      <a:lnTo>
                        <a:pt x="110322" y="70129"/>
                      </a:lnTo>
                      <a:lnTo>
                        <a:pt x="110322" y="70129"/>
                      </a:lnTo>
                      <a:lnTo>
                        <a:pt x="109596" y="71688"/>
                      </a:lnTo>
                      <a:lnTo>
                        <a:pt x="109354" y="73246"/>
                      </a:lnTo>
                      <a:lnTo>
                        <a:pt x="109354" y="74978"/>
                      </a:lnTo>
                      <a:lnTo>
                        <a:pt x="109596" y="76363"/>
                      </a:lnTo>
                      <a:lnTo>
                        <a:pt x="109596" y="76363"/>
                      </a:lnTo>
                      <a:lnTo>
                        <a:pt x="110080" y="76709"/>
                      </a:lnTo>
                      <a:lnTo>
                        <a:pt x="110806" y="76883"/>
                      </a:lnTo>
                      <a:lnTo>
                        <a:pt x="111532" y="76883"/>
                      </a:lnTo>
                      <a:lnTo>
                        <a:pt x="112258" y="76883"/>
                      </a:lnTo>
                      <a:lnTo>
                        <a:pt x="113951" y="76536"/>
                      </a:lnTo>
                      <a:lnTo>
                        <a:pt x="114435" y="76190"/>
                      </a:lnTo>
                      <a:lnTo>
                        <a:pt x="114677" y="75844"/>
                      </a:lnTo>
                      <a:lnTo>
                        <a:pt x="114677" y="75844"/>
                      </a:lnTo>
                      <a:lnTo>
                        <a:pt x="115161" y="76190"/>
                      </a:lnTo>
                      <a:lnTo>
                        <a:pt x="115161" y="76709"/>
                      </a:lnTo>
                      <a:lnTo>
                        <a:pt x="114919" y="77056"/>
                      </a:lnTo>
                      <a:lnTo>
                        <a:pt x="114193" y="77575"/>
                      </a:lnTo>
                      <a:lnTo>
                        <a:pt x="112741" y="78095"/>
                      </a:lnTo>
                      <a:lnTo>
                        <a:pt x="111048" y="78441"/>
                      </a:lnTo>
                      <a:lnTo>
                        <a:pt x="111048" y="78441"/>
                      </a:lnTo>
                      <a:lnTo>
                        <a:pt x="112016" y="78961"/>
                      </a:lnTo>
                      <a:lnTo>
                        <a:pt x="112983" y="79653"/>
                      </a:lnTo>
                      <a:lnTo>
                        <a:pt x="112983" y="80000"/>
                      </a:lnTo>
                      <a:lnTo>
                        <a:pt x="112741" y="80173"/>
                      </a:lnTo>
                      <a:lnTo>
                        <a:pt x="112016" y="80346"/>
                      </a:lnTo>
                      <a:lnTo>
                        <a:pt x="111048" y="80519"/>
                      </a:lnTo>
                      <a:lnTo>
                        <a:pt x="111048" y="80519"/>
                      </a:lnTo>
                      <a:lnTo>
                        <a:pt x="111048" y="80865"/>
                      </a:lnTo>
                      <a:lnTo>
                        <a:pt x="111532" y="81038"/>
                      </a:lnTo>
                      <a:lnTo>
                        <a:pt x="112500" y="81038"/>
                      </a:lnTo>
                      <a:lnTo>
                        <a:pt x="113709" y="81038"/>
                      </a:lnTo>
                      <a:lnTo>
                        <a:pt x="114677" y="81038"/>
                      </a:lnTo>
                      <a:lnTo>
                        <a:pt x="114677" y="81038"/>
                      </a:lnTo>
                      <a:lnTo>
                        <a:pt x="114435" y="81558"/>
                      </a:lnTo>
                      <a:lnTo>
                        <a:pt x="113709" y="82077"/>
                      </a:lnTo>
                      <a:lnTo>
                        <a:pt x="112983" y="82251"/>
                      </a:lnTo>
                      <a:lnTo>
                        <a:pt x="112016" y="82424"/>
                      </a:lnTo>
                      <a:lnTo>
                        <a:pt x="109838" y="82597"/>
                      </a:lnTo>
                      <a:lnTo>
                        <a:pt x="108870" y="82770"/>
                      </a:lnTo>
                      <a:lnTo>
                        <a:pt x="108145" y="83116"/>
                      </a:lnTo>
                      <a:lnTo>
                        <a:pt x="108145" y="83116"/>
                      </a:lnTo>
                      <a:lnTo>
                        <a:pt x="107661" y="87445"/>
                      </a:lnTo>
                      <a:lnTo>
                        <a:pt x="107177" y="92121"/>
                      </a:lnTo>
                      <a:lnTo>
                        <a:pt x="106935" y="96796"/>
                      </a:lnTo>
                      <a:lnTo>
                        <a:pt x="107177" y="101645"/>
                      </a:lnTo>
                      <a:lnTo>
                        <a:pt x="107419" y="106493"/>
                      </a:lnTo>
                      <a:lnTo>
                        <a:pt x="107903" y="111341"/>
                      </a:lnTo>
                      <a:lnTo>
                        <a:pt x="108629" y="115844"/>
                      </a:lnTo>
                      <a:lnTo>
                        <a:pt x="109596" y="120000"/>
                      </a:lnTo>
                      <a:lnTo>
                        <a:pt x="109596" y="120000"/>
                      </a:lnTo>
                      <a:lnTo>
                        <a:pt x="725" y="120000"/>
                      </a:lnTo>
                      <a:lnTo>
                        <a:pt x="725" y="120000"/>
                      </a:lnTo>
                      <a:lnTo>
                        <a:pt x="1451" y="117056"/>
                      </a:lnTo>
                      <a:lnTo>
                        <a:pt x="2177" y="113766"/>
                      </a:lnTo>
                      <a:lnTo>
                        <a:pt x="2661" y="109956"/>
                      </a:lnTo>
                      <a:lnTo>
                        <a:pt x="3145" y="105974"/>
                      </a:lnTo>
                      <a:lnTo>
                        <a:pt x="3387" y="101645"/>
                      </a:lnTo>
                      <a:lnTo>
                        <a:pt x="3387" y="97316"/>
                      </a:lnTo>
                      <a:lnTo>
                        <a:pt x="3387" y="92987"/>
                      </a:lnTo>
                      <a:lnTo>
                        <a:pt x="2903" y="88831"/>
                      </a:lnTo>
                      <a:lnTo>
                        <a:pt x="2903" y="88831"/>
                      </a:lnTo>
                      <a:lnTo>
                        <a:pt x="2177" y="85367"/>
                      </a:lnTo>
                      <a:lnTo>
                        <a:pt x="1451" y="81731"/>
                      </a:lnTo>
                      <a:lnTo>
                        <a:pt x="483" y="77922"/>
                      </a:lnTo>
                      <a:lnTo>
                        <a:pt x="0" y="74285"/>
                      </a:lnTo>
                      <a:lnTo>
                        <a:pt x="0" y="72380"/>
                      </a:lnTo>
                      <a:lnTo>
                        <a:pt x="0" y="70649"/>
                      </a:lnTo>
                      <a:lnTo>
                        <a:pt x="483" y="68917"/>
                      </a:lnTo>
                      <a:lnTo>
                        <a:pt x="967" y="67186"/>
                      </a:lnTo>
                      <a:lnTo>
                        <a:pt x="1935" y="65627"/>
                      </a:lnTo>
                      <a:lnTo>
                        <a:pt x="3145" y="64242"/>
                      </a:lnTo>
                      <a:lnTo>
                        <a:pt x="4596" y="63030"/>
                      </a:lnTo>
                      <a:lnTo>
                        <a:pt x="6532" y="61818"/>
                      </a:lnTo>
                      <a:lnTo>
                        <a:pt x="6532" y="61818"/>
                      </a:lnTo>
                      <a:lnTo>
                        <a:pt x="7741" y="61298"/>
                      </a:lnTo>
                      <a:lnTo>
                        <a:pt x="8951" y="60952"/>
                      </a:lnTo>
                      <a:lnTo>
                        <a:pt x="12096" y="60432"/>
                      </a:lnTo>
                      <a:lnTo>
                        <a:pt x="18870" y="59740"/>
                      </a:lnTo>
                      <a:lnTo>
                        <a:pt x="18870" y="59740"/>
                      </a:lnTo>
                      <a:lnTo>
                        <a:pt x="17903" y="58701"/>
                      </a:lnTo>
                      <a:lnTo>
                        <a:pt x="16693" y="57835"/>
                      </a:lnTo>
                      <a:lnTo>
                        <a:pt x="15241" y="56969"/>
                      </a:lnTo>
                      <a:lnTo>
                        <a:pt x="14032" y="56103"/>
                      </a:lnTo>
                      <a:lnTo>
                        <a:pt x="13064" y="55064"/>
                      </a:lnTo>
                      <a:lnTo>
                        <a:pt x="12580" y="53852"/>
                      </a:lnTo>
                      <a:lnTo>
                        <a:pt x="12338" y="53333"/>
                      </a:lnTo>
                      <a:lnTo>
                        <a:pt x="12338" y="52640"/>
                      </a:lnTo>
                      <a:lnTo>
                        <a:pt x="12580" y="51774"/>
                      </a:lnTo>
                      <a:lnTo>
                        <a:pt x="13064" y="50909"/>
                      </a:lnTo>
                      <a:lnTo>
                        <a:pt x="13064" y="50909"/>
                      </a:lnTo>
                      <a:lnTo>
                        <a:pt x="14516" y="52987"/>
                      </a:lnTo>
                      <a:lnTo>
                        <a:pt x="15241" y="54025"/>
                      </a:lnTo>
                      <a:lnTo>
                        <a:pt x="15967" y="55064"/>
                      </a:lnTo>
                      <a:lnTo>
                        <a:pt x="16935" y="55930"/>
                      </a:lnTo>
                      <a:lnTo>
                        <a:pt x="18145" y="56623"/>
                      </a:lnTo>
                      <a:lnTo>
                        <a:pt x="19838" y="56969"/>
                      </a:lnTo>
                      <a:lnTo>
                        <a:pt x="21774" y="57142"/>
                      </a:lnTo>
                      <a:lnTo>
                        <a:pt x="21774" y="57142"/>
                      </a:lnTo>
                      <a:lnTo>
                        <a:pt x="21774" y="56623"/>
                      </a:lnTo>
                      <a:lnTo>
                        <a:pt x="21290" y="55930"/>
                      </a:lnTo>
                      <a:lnTo>
                        <a:pt x="19838" y="54545"/>
                      </a:lnTo>
                      <a:lnTo>
                        <a:pt x="18870" y="53679"/>
                      </a:lnTo>
                      <a:lnTo>
                        <a:pt x="18387" y="52813"/>
                      </a:lnTo>
                      <a:lnTo>
                        <a:pt x="17903" y="51601"/>
                      </a:lnTo>
                      <a:lnTo>
                        <a:pt x="18145" y="50389"/>
                      </a:lnTo>
                      <a:lnTo>
                        <a:pt x="18145" y="50389"/>
                      </a:lnTo>
                      <a:lnTo>
                        <a:pt x="18870" y="50735"/>
                      </a:lnTo>
                      <a:lnTo>
                        <a:pt x="19354" y="51255"/>
                      </a:lnTo>
                      <a:lnTo>
                        <a:pt x="20080" y="52640"/>
                      </a:lnTo>
                      <a:lnTo>
                        <a:pt x="20806" y="53852"/>
                      </a:lnTo>
                      <a:lnTo>
                        <a:pt x="21290" y="54545"/>
                      </a:lnTo>
                      <a:lnTo>
                        <a:pt x="21774" y="55064"/>
                      </a:lnTo>
                      <a:lnTo>
                        <a:pt x="21774" y="55064"/>
                      </a:lnTo>
                      <a:lnTo>
                        <a:pt x="22500" y="54372"/>
                      </a:lnTo>
                      <a:lnTo>
                        <a:pt x="22741" y="54372"/>
                      </a:lnTo>
                      <a:lnTo>
                        <a:pt x="22983" y="54372"/>
                      </a:lnTo>
                      <a:lnTo>
                        <a:pt x="23709" y="54545"/>
                      </a:lnTo>
                      <a:lnTo>
                        <a:pt x="24677" y="55064"/>
                      </a:lnTo>
                      <a:lnTo>
                        <a:pt x="24677" y="55064"/>
                      </a:lnTo>
                      <a:lnTo>
                        <a:pt x="23709" y="53679"/>
                      </a:lnTo>
                      <a:lnTo>
                        <a:pt x="23225" y="52294"/>
                      </a:lnTo>
                      <a:lnTo>
                        <a:pt x="22741" y="50909"/>
                      </a:lnTo>
                      <a:lnTo>
                        <a:pt x="22500" y="49523"/>
                      </a:lnTo>
                      <a:lnTo>
                        <a:pt x="22258" y="47965"/>
                      </a:lnTo>
                      <a:lnTo>
                        <a:pt x="22500" y="46406"/>
                      </a:lnTo>
                      <a:lnTo>
                        <a:pt x="22741" y="43116"/>
                      </a:lnTo>
                      <a:lnTo>
                        <a:pt x="23467" y="39826"/>
                      </a:lnTo>
                      <a:lnTo>
                        <a:pt x="24435" y="36363"/>
                      </a:lnTo>
                      <a:lnTo>
                        <a:pt x="25403" y="32900"/>
                      </a:lnTo>
                      <a:lnTo>
                        <a:pt x="26129" y="29610"/>
                      </a:lnTo>
                      <a:lnTo>
                        <a:pt x="26129" y="29610"/>
                      </a:lnTo>
                      <a:lnTo>
                        <a:pt x="25161" y="29783"/>
                      </a:lnTo>
                      <a:lnTo>
                        <a:pt x="24435" y="30303"/>
                      </a:lnTo>
                      <a:lnTo>
                        <a:pt x="23951" y="30822"/>
                      </a:lnTo>
                      <a:lnTo>
                        <a:pt x="23709" y="31515"/>
                      </a:lnTo>
                      <a:lnTo>
                        <a:pt x="22983" y="32900"/>
                      </a:lnTo>
                      <a:lnTo>
                        <a:pt x="22500" y="34285"/>
                      </a:lnTo>
                      <a:lnTo>
                        <a:pt x="22500" y="34285"/>
                      </a:lnTo>
                      <a:lnTo>
                        <a:pt x="22016" y="33419"/>
                      </a:lnTo>
                      <a:lnTo>
                        <a:pt x="22016" y="32554"/>
                      </a:lnTo>
                      <a:lnTo>
                        <a:pt x="22258" y="31688"/>
                      </a:lnTo>
                      <a:lnTo>
                        <a:pt x="22741" y="30822"/>
                      </a:lnTo>
                      <a:lnTo>
                        <a:pt x="23951" y="29264"/>
                      </a:lnTo>
                      <a:lnTo>
                        <a:pt x="25403" y="28051"/>
                      </a:lnTo>
                      <a:lnTo>
                        <a:pt x="25403" y="28051"/>
                      </a:lnTo>
                      <a:lnTo>
                        <a:pt x="27096" y="22337"/>
                      </a:lnTo>
                      <a:lnTo>
                        <a:pt x="28306" y="19567"/>
                      </a:lnTo>
                      <a:lnTo>
                        <a:pt x="29516" y="16796"/>
                      </a:lnTo>
                      <a:lnTo>
                        <a:pt x="30967" y="14372"/>
                      </a:lnTo>
                      <a:lnTo>
                        <a:pt x="32661" y="11948"/>
                      </a:lnTo>
                      <a:lnTo>
                        <a:pt x="34354" y="9696"/>
                      </a:lnTo>
                      <a:lnTo>
                        <a:pt x="36290" y="7619"/>
                      </a:lnTo>
                      <a:lnTo>
                        <a:pt x="38709" y="5887"/>
                      </a:lnTo>
                      <a:lnTo>
                        <a:pt x="41129" y="4155"/>
                      </a:lnTo>
                      <a:lnTo>
                        <a:pt x="44032" y="2770"/>
                      </a:lnTo>
                      <a:lnTo>
                        <a:pt x="46935" y="1558"/>
                      </a:lnTo>
                      <a:lnTo>
                        <a:pt x="50322" y="692"/>
                      </a:lnTo>
                      <a:lnTo>
                        <a:pt x="53951" y="173"/>
                      </a:lnTo>
                      <a:lnTo>
                        <a:pt x="58064" y="0"/>
                      </a:lnTo>
                      <a:lnTo>
                        <a:pt x="62419" y="0"/>
                      </a:lnTo>
                      <a:lnTo>
                        <a:pt x="62419" y="0"/>
                      </a:lnTo>
                      <a:lnTo>
                        <a:pt x="64354" y="173"/>
                      </a:lnTo>
                      <a:lnTo>
                        <a:pt x="66048" y="519"/>
                      </a:lnTo>
                      <a:lnTo>
                        <a:pt x="67741" y="865"/>
                      </a:lnTo>
                      <a:lnTo>
                        <a:pt x="69435" y="1385"/>
                      </a:lnTo>
                      <a:lnTo>
                        <a:pt x="70887" y="1904"/>
                      </a:lnTo>
                      <a:lnTo>
                        <a:pt x="72338" y="2597"/>
                      </a:lnTo>
                      <a:lnTo>
                        <a:pt x="75000" y="4329"/>
                      </a:lnTo>
                      <a:lnTo>
                        <a:pt x="77419" y="6406"/>
                      </a:lnTo>
                      <a:lnTo>
                        <a:pt x="79596" y="8658"/>
                      </a:lnTo>
                      <a:lnTo>
                        <a:pt x="81532" y="11255"/>
                      </a:lnTo>
                      <a:lnTo>
                        <a:pt x="83467" y="14025"/>
                      </a:lnTo>
                      <a:lnTo>
                        <a:pt x="83467" y="14025"/>
                      </a:lnTo>
                      <a:lnTo>
                        <a:pt x="85645" y="17316"/>
                      </a:lnTo>
                      <a:lnTo>
                        <a:pt x="88064" y="20259"/>
                      </a:lnTo>
                      <a:lnTo>
                        <a:pt x="93145" y="26147"/>
                      </a:lnTo>
                      <a:lnTo>
                        <a:pt x="98225" y="31688"/>
                      </a:lnTo>
                      <a:lnTo>
                        <a:pt x="103790" y="37402"/>
                      </a:lnTo>
                      <a:lnTo>
                        <a:pt x="103790" y="37402"/>
                      </a:lnTo>
                      <a:lnTo>
                        <a:pt x="103064" y="36883"/>
                      </a:lnTo>
                      <a:lnTo>
                        <a:pt x="102338" y="36363"/>
                      </a:lnTo>
                      <a:lnTo>
                        <a:pt x="101370" y="34978"/>
                      </a:lnTo>
                      <a:lnTo>
                        <a:pt x="100645" y="34458"/>
                      </a:lnTo>
                      <a:lnTo>
                        <a:pt x="100161" y="33766"/>
                      </a:lnTo>
                      <a:lnTo>
                        <a:pt x="99193" y="33419"/>
                      </a:lnTo>
                      <a:lnTo>
                        <a:pt x="97983" y="33246"/>
                      </a:lnTo>
                      <a:lnTo>
                        <a:pt x="97983" y="33246"/>
                      </a:lnTo>
                      <a:lnTo>
                        <a:pt x="98225" y="34805"/>
                      </a:lnTo>
                      <a:lnTo>
                        <a:pt x="98709" y="36190"/>
                      </a:lnTo>
                      <a:lnTo>
                        <a:pt x="99435" y="37575"/>
                      </a:lnTo>
                      <a:lnTo>
                        <a:pt x="100403" y="38787"/>
                      </a:lnTo>
                      <a:lnTo>
                        <a:pt x="102822" y="40865"/>
                      </a:lnTo>
                      <a:lnTo>
                        <a:pt x="105241" y="42943"/>
                      </a:lnTo>
                      <a:lnTo>
                        <a:pt x="106451" y="44155"/>
                      </a:lnTo>
                      <a:lnTo>
                        <a:pt x="107419" y="45194"/>
                      </a:lnTo>
                      <a:lnTo>
                        <a:pt x="108145" y="46406"/>
                      </a:lnTo>
                      <a:lnTo>
                        <a:pt x="108870" y="47792"/>
                      </a:lnTo>
                      <a:lnTo>
                        <a:pt x="109112" y="49177"/>
                      </a:lnTo>
                      <a:lnTo>
                        <a:pt x="109354" y="50735"/>
                      </a:lnTo>
                      <a:lnTo>
                        <a:pt x="108870" y="52467"/>
                      </a:lnTo>
                      <a:lnTo>
                        <a:pt x="108145" y="54545"/>
                      </a:lnTo>
                      <a:lnTo>
                        <a:pt x="108145" y="54545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defTabSz="91423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BE" sz="1100" b="0" i="0" u="none" strike="noStrike" kern="120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" name="Shape 265"/>
              <p:cNvSpPr/>
              <p:nvPr/>
            </p:nvSpPr>
            <p:spPr>
              <a:xfrm>
                <a:off x="838200" y="1692121"/>
                <a:ext cx="2413189" cy="4884105"/>
              </a:xfrm>
              <a:prstGeom prst="rect">
                <a:avLst/>
              </a:prstGeom>
              <a:solidFill>
                <a:srgbClr val="E8EBE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defTabSz="91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1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42" name="Shape 266"/>
              <p:cNvSpPr txBox="1"/>
              <p:nvPr/>
            </p:nvSpPr>
            <p:spPr>
              <a:xfrm>
                <a:off x="946622" y="1817896"/>
                <a:ext cx="2184776" cy="69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l-BE" sz="1800" b="1" dirty="0" err="1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  <a:t>CIO’s</a:t>
                </a:r>
                <a:r>
                  <a:rPr lang="nl-BE" sz="1800" b="1" dirty="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  <a:t> &amp; </a:t>
                </a:r>
                <a:br>
                  <a:rPr lang="nl-BE" sz="1800" b="1" dirty="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</a:br>
                <a:r>
                  <a:rPr lang="nl-BE" sz="1800" b="1" dirty="0" err="1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  <a:t>Productowners</a:t>
                </a:r>
                <a:endParaRPr lang="nl-BE" sz="1800" b="1" dirty="0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Shape 267"/>
              <p:cNvSpPr/>
              <p:nvPr/>
            </p:nvSpPr>
            <p:spPr>
              <a:xfrm>
                <a:off x="838199" y="4096548"/>
                <a:ext cx="2238328" cy="24783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9676"/>
                    </a:moveTo>
                    <a:lnTo>
                      <a:pt x="120000" y="119676"/>
                    </a:lnTo>
                    <a:lnTo>
                      <a:pt x="102936" y="119676"/>
                    </a:lnTo>
                    <a:lnTo>
                      <a:pt x="102936" y="119676"/>
                    </a:lnTo>
                    <a:cubicBezTo>
                      <a:pt x="102552" y="119222"/>
                      <a:pt x="102180" y="118767"/>
                      <a:pt x="101796" y="118312"/>
                    </a:cubicBezTo>
                    <a:lnTo>
                      <a:pt x="100668" y="116936"/>
                    </a:lnTo>
                    <a:lnTo>
                      <a:pt x="98772" y="114028"/>
                    </a:lnTo>
                    <a:cubicBezTo>
                      <a:pt x="98388" y="113573"/>
                      <a:pt x="98016" y="113106"/>
                      <a:pt x="97632" y="112651"/>
                    </a:cubicBezTo>
                    <a:lnTo>
                      <a:pt x="96300" y="111287"/>
                    </a:lnTo>
                    <a:lnTo>
                      <a:pt x="94980" y="110258"/>
                    </a:lnTo>
                    <a:cubicBezTo>
                      <a:pt x="94416" y="109971"/>
                      <a:pt x="93840" y="109695"/>
                      <a:pt x="93276" y="109408"/>
                    </a:cubicBezTo>
                    <a:lnTo>
                      <a:pt x="93276" y="109408"/>
                    </a:lnTo>
                    <a:cubicBezTo>
                      <a:pt x="93024" y="111179"/>
                      <a:pt x="92760" y="112939"/>
                      <a:pt x="92508" y="114710"/>
                    </a:cubicBezTo>
                    <a:cubicBezTo>
                      <a:pt x="92388" y="115571"/>
                      <a:pt x="92256" y="116421"/>
                      <a:pt x="92136" y="117283"/>
                    </a:cubicBezTo>
                    <a:cubicBezTo>
                      <a:pt x="91944" y="118085"/>
                      <a:pt x="91752" y="118875"/>
                      <a:pt x="91560" y="119676"/>
                    </a:cubicBezTo>
                    <a:lnTo>
                      <a:pt x="91560" y="119676"/>
                    </a:lnTo>
                    <a:lnTo>
                      <a:pt x="74508" y="119676"/>
                    </a:lnTo>
                    <a:lnTo>
                      <a:pt x="57444" y="119676"/>
                    </a:lnTo>
                    <a:lnTo>
                      <a:pt x="40380" y="119676"/>
                    </a:lnTo>
                    <a:lnTo>
                      <a:pt x="23892" y="119999"/>
                    </a:lnTo>
                    <a:cubicBezTo>
                      <a:pt x="23952" y="118982"/>
                      <a:pt x="24012" y="117953"/>
                      <a:pt x="24072" y="116936"/>
                    </a:cubicBezTo>
                    <a:cubicBezTo>
                      <a:pt x="24132" y="116254"/>
                      <a:pt x="24204" y="115559"/>
                      <a:pt x="24264" y="114877"/>
                    </a:cubicBezTo>
                    <a:cubicBezTo>
                      <a:pt x="24324" y="114195"/>
                      <a:pt x="24396" y="113513"/>
                      <a:pt x="24456" y="112831"/>
                    </a:cubicBezTo>
                    <a:lnTo>
                      <a:pt x="24456" y="110425"/>
                    </a:lnTo>
                    <a:lnTo>
                      <a:pt x="24456" y="110425"/>
                    </a:lnTo>
                    <a:lnTo>
                      <a:pt x="22944" y="111119"/>
                    </a:lnTo>
                    <a:lnTo>
                      <a:pt x="21804" y="111969"/>
                    </a:lnTo>
                    <a:cubicBezTo>
                      <a:pt x="21552" y="112316"/>
                      <a:pt x="21300" y="112651"/>
                      <a:pt x="21048" y="112998"/>
                    </a:cubicBezTo>
                    <a:cubicBezTo>
                      <a:pt x="20796" y="113453"/>
                      <a:pt x="20532" y="113920"/>
                      <a:pt x="20280" y="114375"/>
                    </a:cubicBezTo>
                    <a:cubicBezTo>
                      <a:pt x="19836" y="115284"/>
                      <a:pt x="19404" y="116194"/>
                      <a:pt x="18960" y="117103"/>
                    </a:cubicBezTo>
                    <a:cubicBezTo>
                      <a:pt x="18768" y="117558"/>
                      <a:pt x="18576" y="118025"/>
                      <a:pt x="18384" y="118480"/>
                    </a:cubicBezTo>
                    <a:cubicBezTo>
                      <a:pt x="18132" y="118875"/>
                      <a:pt x="17880" y="119281"/>
                      <a:pt x="17628" y="119676"/>
                    </a:cubicBezTo>
                    <a:lnTo>
                      <a:pt x="17628" y="119676"/>
                    </a:lnTo>
                    <a:lnTo>
                      <a:pt x="0" y="119676"/>
                    </a:lnTo>
                    <a:lnTo>
                      <a:pt x="0" y="119676"/>
                    </a:lnTo>
                    <a:cubicBezTo>
                      <a:pt x="564" y="118480"/>
                      <a:pt x="1140" y="117283"/>
                      <a:pt x="1704" y="116086"/>
                    </a:cubicBezTo>
                    <a:cubicBezTo>
                      <a:pt x="2208" y="114770"/>
                      <a:pt x="2724" y="113465"/>
                      <a:pt x="3228" y="112149"/>
                    </a:cubicBezTo>
                    <a:cubicBezTo>
                      <a:pt x="3672" y="110725"/>
                      <a:pt x="4104" y="109288"/>
                      <a:pt x="4548" y="107864"/>
                    </a:cubicBezTo>
                    <a:cubicBezTo>
                      <a:pt x="4932" y="106440"/>
                      <a:pt x="5304" y="105004"/>
                      <a:pt x="5688" y="103580"/>
                    </a:cubicBezTo>
                    <a:cubicBezTo>
                      <a:pt x="6072" y="102036"/>
                      <a:pt x="6444" y="100504"/>
                      <a:pt x="6828" y="98960"/>
                    </a:cubicBezTo>
                    <a:cubicBezTo>
                      <a:pt x="7080" y="97309"/>
                      <a:pt x="7332" y="95645"/>
                      <a:pt x="7584" y="93994"/>
                    </a:cubicBezTo>
                    <a:cubicBezTo>
                      <a:pt x="7776" y="92342"/>
                      <a:pt x="7956" y="90679"/>
                      <a:pt x="8148" y="89027"/>
                    </a:cubicBezTo>
                    <a:cubicBezTo>
                      <a:pt x="8280" y="87256"/>
                      <a:pt x="8400" y="85497"/>
                      <a:pt x="8532" y="83725"/>
                    </a:cubicBezTo>
                    <a:lnTo>
                      <a:pt x="8532" y="83725"/>
                    </a:lnTo>
                    <a:cubicBezTo>
                      <a:pt x="8652" y="81045"/>
                      <a:pt x="8784" y="78352"/>
                      <a:pt x="8904" y="75671"/>
                    </a:cubicBezTo>
                    <a:cubicBezTo>
                      <a:pt x="9036" y="74415"/>
                      <a:pt x="9156" y="73170"/>
                      <a:pt x="9288" y="71913"/>
                    </a:cubicBezTo>
                    <a:cubicBezTo>
                      <a:pt x="9420" y="70764"/>
                      <a:pt x="9540" y="69628"/>
                      <a:pt x="9672" y="68479"/>
                    </a:cubicBezTo>
                    <a:cubicBezTo>
                      <a:pt x="9924" y="67449"/>
                      <a:pt x="10176" y="66432"/>
                      <a:pt x="10428" y="65403"/>
                    </a:cubicBezTo>
                    <a:cubicBezTo>
                      <a:pt x="10620" y="64948"/>
                      <a:pt x="10800" y="64493"/>
                      <a:pt x="10992" y="64039"/>
                    </a:cubicBezTo>
                    <a:cubicBezTo>
                      <a:pt x="11184" y="63584"/>
                      <a:pt x="11376" y="63117"/>
                      <a:pt x="11568" y="62662"/>
                    </a:cubicBezTo>
                    <a:lnTo>
                      <a:pt x="12324" y="61298"/>
                    </a:lnTo>
                    <a:cubicBezTo>
                      <a:pt x="12576" y="60891"/>
                      <a:pt x="12828" y="60496"/>
                      <a:pt x="13080" y="60089"/>
                    </a:cubicBezTo>
                    <a:cubicBezTo>
                      <a:pt x="13464" y="59754"/>
                      <a:pt x="13836" y="59407"/>
                      <a:pt x="14220" y="59072"/>
                    </a:cubicBezTo>
                    <a:lnTo>
                      <a:pt x="15360" y="58043"/>
                    </a:lnTo>
                    <a:lnTo>
                      <a:pt x="15360" y="58043"/>
                    </a:lnTo>
                    <a:lnTo>
                      <a:pt x="16680" y="57014"/>
                    </a:lnTo>
                    <a:lnTo>
                      <a:pt x="18204" y="56331"/>
                    </a:lnTo>
                    <a:lnTo>
                      <a:pt x="19908" y="55637"/>
                    </a:lnTo>
                    <a:lnTo>
                      <a:pt x="21420" y="54955"/>
                    </a:lnTo>
                    <a:lnTo>
                      <a:pt x="25020" y="54105"/>
                    </a:lnTo>
                    <a:lnTo>
                      <a:pt x="28620" y="53423"/>
                    </a:lnTo>
                    <a:lnTo>
                      <a:pt x="32412" y="52729"/>
                    </a:lnTo>
                    <a:lnTo>
                      <a:pt x="36024" y="51879"/>
                    </a:lnTo>
                    <a:lnTo>
                      <a:pt x="39816" y="50850"/>
                    </a:lnTo>
                    <a:lnTo>
                      <a:pt x="41520" y="50168"/>
                    </a:lnTo>
                    <a:lnTo>
                      <a:pt x="43224" y="49306"/>
                    </a:lnTo>
                    <a:lnTo>
                      <a:pt x="43224" y="49306"/>
                    </a:lnTo>
                    <a:lnTo>
                      <a:pt x="43224" y="48110"/>
                    </a:lnTo>
                    <a:cubicBezTo>
                      <a:pt x="43164" y="47763"/>
                      <a:pt x="43092" y="47427"/>
                      <a:pt x="43032" y="47080"/>
                    </a:cubicBezTo>
                    <a:cubicBezTo>
                      <a:pt x="42972" y="46793"/>
                      <a:pt x="42900" y="46518"/>
                      <a:pt x="42840" y="46231"/>
                    </a:cubicBezTo>
                    <a:cubicBezTo>
                      <a:pt x="42720" y="45943"/>
                      <a:pt x="42588" y="45656"/>
                      <a:pt x="42468" y="45369"/>
                    </a:cubicBezTo>
                    <a:cubicBezTo>
                      <a:pt x="42156" y="44854"/>
                      <a:pt x="41832" y="44340"/>
                      <a:pt x="41520" y="43825"/>
                    </a:cubicBezTo>
                    <a:cubicBezTo>
                      <a:pt x="41388" y="43538"/>
                      <a:pt x="41268" y="43263"/>
                      <a:pt x="41136" y="42975"/>
                    </a:cubicBezTo>
                    <a:cubicBezTo>
                      <a:pt x="41076" y="42688"/>
                      <a:pt x="41004" y="42401"/>
                      <a:pt x="40944" y="42114"/>
                    </a:cubicBezTo>
                    <a:lnTo>
                      <a:pt x="40944" y="42114"/>
                    </a:lnTo>
                    <a:lnTo>
                      <a:pt x="39048" y="41779"/>
                    </a:lnTo>
                    <a:lnTo>
                      <a:pt x="37344" y="41264"/>
                    </a:lnTo>
                    <a:lnTo>
                      <a:pt x="35832" y="40582"/>
                    </a:lnTo>
                    <a:lnTo>
                      <a:pt x="34500" y="39720"/>
                    </a:lnTo>
                    <a:lnTo>
                      <a:pt x="33180" y="38691"/>
                    </a:lnTo>
                    <a:cubicBezTo>
                      <a:pt x="32868" y="38344"/>
                      <a:pt x="32544" y="38009"/>
                      <a:pt x="32232" y="37662"/>
                    </a:cubicBezTo>
                    <a:cubicBezTo>
                      <a:pt x="32040" y="37267"/>
                      <a:pt x="31848" y="36860"/>
                      <a:pt x="31656" y="36465"/>
                    </a:cubicBezTo>
                    <a:cubicBezTo>
                      <a:pt x="31536" y="36118"/>
                      <a:pt x="31404" y="35783"/>
                      <a:pt x="31284" y="35436"/>
                    </a:cubicBezTo>
                    <a:lnTo>
                      <a:pt x="31284" y="35436"/>
                    </a:lnTo>
                    <a:cubicBezTo>
                      <a:pt x="31224" y="35268"/>
                      <a:pt x="31152" y="35089"/>
                      <a:pt x="31092" y="34921"/>
                    </a:cubicBezTo>
                    <a:cubicBezTo>
                      <a:pt x="30960" y="34814"/>
                      <a:pt x="30840" y="34694"/>
                      <a:pt x="30708" y="34586"/>
                    </a:cubicBezTo>
                    <a:lnTo>
                      <a:pt x="29760" y="34072"/>
                    </a:lnTo>
                    <a:lnTo>
                      <a:pt x="28620" y="33724"/>
                    </a:lnTo>
                    <a:cubicBezTo>
                      <a:pt x="28176" y="33617"/>
                      <a:pt x="27744" y="33497"/>
                      <a:pt x="27300" y="33389"/>
                    </a:cubicBezTo>
                    <a:lnTo>
                      <a:pt x="27300" y="33389"/>
                    </a:lnTo>
                    <a:lnTo>
                      <a:pt x="27300" y="30816"/>
                    </a:lnTo>
                    <a:cubicBezTo>
                      <a:pt x="27360" y="30074"/>
                      <a:pt x="27432" y="29332"/>
                      <a:pt x="27492" y="28590"/>
                    </a:cubicBezTo>
                    <a:cubicBezTo>
                      <a:pt x="27684" y="27226"/>
                      <a:pt x="27864" y="25850"/>
                      <a:pt x="28056" y="24485"/>
                    </a:cubicBezTo>
                    <a:lnTo>
                      <a:pt x="28056" y="22427"/>
                    </a:lnTo>
                    <a:lnTo>
                      <a:pt x="28056" y="20369"/>
                    </a:lnTo>
                    <a:cubicBezTo>
                      <a:pt x="27864" y="19686"/>
                      <a:pt x="27684" y="19004"/>
                      <a:pt x="27492" y="18322"/>
                    </a:cubicBezTo>
                    <a:cubicBezTo>
                      <a:pt x="27240" y="17520"/>
                      <a:pt x="26976" y="16718"/>
                      <a:pt x="26724" y="15917"/>
                    </a:cubicBezTo>
                    <a:lnTo>
                      <a:pt x="26724" y="15917"/>
                    </a:lnTo>
                    <a:cubicBezTo>
                      <a:pt x="27228" y="15115"/>
                      <a:pt x="27744" y="14325"/>
                      <a:pt x="28248" y="13523"/>
                    </a:cubicBezTo>
                    <a:cubicBezTo>
                      <a:pt x="28812" y="12721"/>
                      <a:pt x="29388" y="11931"/>
                      <a:pt x="29952" y="11129"/>
                    </a:cubicBezTo>
                    <a:lnTo>
                      <a:pt x="32040" y="8903"/>
                    </a:lnTo>
                    <a:lnTo>
                      <a:pt x="33180" y="7874"/>
                    </a:lnTo>
                    <a:lnTo>
                      <a:pt x="34500" y="6845"/>
                    </a:lnTo>
                    <a:lnTo>
                      <a:pt x="35832" y="5995"/>
                    </a:lnTo>
                    <a:cubicBezTo>
                      <a:pt x="36276" y="5768"/>
                      <a:pt x="36708" y="5529"/>
                      <a:pt x="37152" y="5301"/>
                    </a:cubicBezTo>
                    <a:lnTo>
                      <a:pt x="38676" y="4619"/>
                    </a:lnTo>
                    <a:lnTo>
                      <a:pt x="40188" y="4104"/>
                    </a:lnTo>
                    <a:lnTo>
                      <a:pt x="41712" y="3769"/>
                    </a:lnTo>
                    <a:lnTo>
                      <a:pt x="43416" y="3590"/>
                    </a:lnTo>
                    <a:lnTo>
                      <a:pt x="45312" y="3422"/>
                    </a:lnTo>
                    <a:lnTo>
                      <a:pt x="47208" y="3590"/>
                    </a:lnTo>
                    <a:lnTo>
                      <a:pt x="47208" y="3590"/>
                    </a:lnTo>
                    <a:cubicBezTo>
                      <a:pt x="47520" y="3530"/>
                      <a:pt x="47844" y="3482"/>
                      <a:pt x="48156" y="3422"/>
                    </a:cubicBezTo>
                    <a:cubicBezTo>
                      <a:pt x="48408" y="3315"/>
                      <a:pt x="48660" y="3195"/>
                      <a:pt x="48912" y="3087"/>
                    </a:cubicBezTo>
                    <a:cubicBezTo>
                      <a:pt x="49032" y="2860"/>
                      <a:pt x="49164" y="2620"/>
                      <a:pt x="49284" y="2393"/>
                    </a:cubicBezTo>
                    <a:cubicBezTo>
                      <a:pt x="49476" y="2225"/>
                      <a:pt x="49668" y="2046"/>
                      <a:pt x="49860" y="1878"/>
                    </a:cubicBezTo>
                    <a:cubicBezTo>
                      <a:pt x="49980" y="1651"/>
                      <a:pt x="50112" y="1424"/>
                      <a:pt x="50232" y="1196"/>
                    </a:cubicBezTo>
                    <a:cubicBezTo>
                      <a:pt x="50424" y="1029"/>
                      <a:pt x="50616" y="849"/>
                      <a:pt x="50808" y="682"/>
                    </a:cubicBezTo>
                    <a:cubicBezTo>
                      <a:pt x="51000" y="514"/>
                      <a:pt x="51180" y="335"/>
                      <a:pt x="51372" y="167"/>
                    </a:cubicBezTo>
                    <a:cubicBezTo>
                      <a:pt x="51684" y="107"/>
                      <a:pt x="52008" y="59"/>
                      <a:pt x="52320" y="0"/>
                    </a:cubicBezTo>
                    <a:lnTo>
                      <a:pt x="52320" y="0"/>
                    </a:lnTo>
                    <a:lnTo>
                      <a:pt x="53460" y="0"/>
                    </a:lnTo>
                    <a:cubicBezTo>
                      <a:pt x="53592" y="59"/>
                      <a:pt x="53712" y="107"/>
                      <a:pt x="53844" y="167"/>
                    </a:cubicBezTo>
                    <a:cubicBezTo>
                      <a:pt x="53964" y="227"/>
                      <a:pt x="54096" y="287"/>
                      <a:pt x="54216" y="347"/>
                    </a:cubicBezTo>
                    <a:cubicBezTo>
                      <a:pt x="54276" y="454"/>
                      <a:pt x="54348" y="574"/>
                      <a:pt x="54408" y="682"/>
                    </a:cubicBezTo>
                    <a:cubicBezTo>
                      <a:pt x="54468" y="801"/>
                      <a:pt x="54540" y="909"/>
                      <a:pt x="54600" y="1029"/>
                    </a:cubicBezTo>
                    <a:lnTo>
                      <a:pt x="54600" y="2058"/>
                    </a:lnTo>
                    <a:lnTo>
                      <a:pt x="54600" y="2058"/>
                    </a:lnTo>
                    <a:lnTo>
                      <a:pt x="55164" y="1711"/>
                    </a:lnTo>
                    <a:cubicBezTo>
                      <a:pt x="55356" y="1591"/>
                      <a:pt x="55548" y="1483"/>
                      <a:pt x="55740" y="1364"/>
                    </a:cubicBezTo>
                    <a:lnTo>
                      <a:pt x="57060" y="1196"/>
                    </a:lnTo>
                    <a:lnTo>
                      <a:pt x="58392" y="1364"/>
                    </a:lnTo>
                    <a:lnTo>
                      <a:pt x="59712" y="1711"/>
                    </a:lnTo>
                    <a:lnTo>
                      <a:pt x="60852" y="2573"/>
                    </a:lnTo>
                    <a:lnTo>
                      <a:pt x="61800" y="3590"/>
                    </a:lnTo>
                    <a:cubicBezTo>
                      <a:pt x="62112" y="3997"/>
                      <a:pt x="62436" y="4392"/>
                      <a:pt x="62748" y="4799"/>
                    </a:cubicBezTo>
                    <a:cubicBezTo>
                      <a:pt x="62880" y="5253"/>
                      <a:pt x="63000" y="5708"/>
                      <a:pt x="63132" y="6163"/>
                    </a:cubicBezTo>
                    <a:lnTo>
                      <a:pt x="63132" y="6163"/>
                    </a:lnTo>
                    <a:lnTo>
                      <a:pt x="63696" y="6163"/>
                    </a:lnTo>
                    <a:lnTo>
                      <a:pt x="64080" y="6163"/>
                    </a:lnTo>
                    <a:cubicBezTo>
                      <a:pt x="64332" y="6043"/>
                      <a:pt x="64584" y="5935"/>
                      <a:pt x="64836" y="5816"/>
                    </a:cubicBezTo>
                    <a:cubicBezTo>
                      <a:pt x="65088" y="5756"/>
                      <a:pt x="65340" y="5708"/>
                      <a:pt x="65592" y="5648"/>
                    </a:cubicBezTo>
                    <a:lnTo>
                      <a:pt x="65976" y="5648"/>
                    </a:lnTo>
                    <a:lnTo>
                      <a:pt x="66540" y="5648"/>
                    </a:lnTo>
                    <a:lnTo>
                      <a:pt x="66540" y="5648"/>
                    </a:lnTo>
                    <a:lnTo>
                      <a:pt x="66540" y="6330"/>
                    </a:lnTo>
                    <a:lnTo>
                      <a:pt x="66540" y="6845"/>
                    </a:lnTo>
                    <a:cubicBezTo>
                      <a:pt x="66408" y="7072"/>
                      <a:pt x="66288" y="7300"/>
                      <a:pt x="66156" y="7527"/>
                    </a:cubicBezTo>
                    <a:cubicBezTo>
                      <a:pt x="65964" y="7755"/>
                      <a:pt x="65784" y="7994"/>
                      <a:pt x="65592" y="8221"/>
                    </a:cubicBezTo>
                    <a:cubicBezTo>
                      <a:pt x="65532" y="8389"/>
                      <a:pt x="65460" y="8568"/>
                      <a:pt x="65400" y="8736"/>
                    </a:cubicBezTo>
                    <a:lnTo>
                      <a:pt x="65400" y="9251"/>
                    </a:lnTo>
                    <a:lnTo>
                      <a:pt x="65400" y="9251"/>
                    </a:lnTo>
                    <a:lnTo>
                      <a:pt x="66732" y="10268"/>
                    </a:lnTo>
                    <a:cubicBezTo>
                      <a:pt x="66924" y="10495"/>
                      <a:pt x="67104" y="10735"/>
                      <a:pt x="67296" y="10962"/>
                    </a:cubicBezTo>
                    <a:cubicBezTo>
                      <a:pt x="67428" y="11249"/>
                      <a:pt x="67548" y="11524"/>
                      <a:pt x="67680" y="11812"/>
                    </a:cubicBezTo>
                    <a:lnTo>
                      <a:pt x="67680" y="11812"/>
                    </a:lnTo>
                    <a:lnTo>
                      <a:pt x="68820" y="11129"/>
                    </a:lnTo>
                    <a:lnTo>
                      <a:pt x="69384" y="10782"/>
                    </a:lnTo>
                    <a:cubicBezTo>
                      <a:pt x="69576" y="10615"/>
                      <a:pt x="69756" y="10435"/>
                      <a:pt x="69948" y="10268"/>
                    </a:cubicBezTo>
                    <a:lnTo>
                      <a:pt x="69948" y="10268"/>
                    </a:lnTo>
                    <a:cubicBezTo>
                      <a:pt x="69888" y="10387"/>
                      <a:pt x="69828" y="10495"/>
                      <a:pt x="69768" y="10615"/>
                    </a:cubicBezTo>
                    <a:lnTo>
                      <a:pt x="69768" y="11129"/>
                    </a:lnTo>
                    <a:lnTo>
                      <a:pt x="69948" y="11812"/>
                    </a:lnTo>
                    <a:cubicBezTo>
                      <a:pt x="70080" y="11979"/>
                      <a:pt x="70200" y="12159"/>
                      <a:pt x="70332" y="12326"/>
                    </a:cubicBezTo>
                    <a:cubicBezTo>
                      <a:pt x="70524" y="12554"/>
                      <a:pt x="70704" y="12781"/>
                      <a:pt x="70896" y="13008"/>
                    </a:cubicBezTo>
                    <a:cubicBezTo>
                      <a:pt x="71088" y="13176"/>
                      <a:pt x="71280" y="13355"/>
                      <a:pt x="71472" y="13523"/>
                    </a:cubicBezTo>
                    <a:cubicBezTo>
                      <a:pt x="71592" y="13750"/>
                      <a:pt x="71724" y="13978"/>
                      <a:pt x="71844" y="14205"/>
                    </a:cubicBezTo>
                    <a:cubicBezTo>
                      <a:pt x="71904" y="14492"/>
                      <a:pt x="71976" y="14780"/>
                      <a:pt x="72036" y="15067"/>
                    </a:cubicBezTo>
                    <a:cubicBezTo>
                      <a:pt x="71976" y="15186"/>
                      <a:pt x="71904" y="15294"/>
                      <a:pt x="71844" y="15414"/>
                    </a:cubicBezTo>
                    <a:lnTo>
                      <a:pt x="71664" y="15917"/>
                    </a:lnTo>
                    <a:lnTo>
                      <a:pt x="71664" y="15917"/>
                    </a:lnTo>
                    <a:lnTo>
                      <a:pt x="72984" y="16264"/>
                    </a:lnTo>
                    <a:lnTo>
                      <a:pt x="74316" y="16946"/>
                    </a:lnTo>
                    <a:cubicBezTo>
                      <a:pt x="74700" y="17173"/>
                      <a:pt x="75072" y="17412"/>
                      <a:pt x="75456" y="17640"/>
                    </a:cubicBezTo>
                    <a:cubicBezTo>
                      <a:pt x="75708" y="17927"/>
                      <a:pt x="75960" y="18202"/>
                      <a:pt x="76212" y="18490"/>
                    </a:cubicBezTo>
                    <a:lnTo>
                      <a:pt x="76212" y="18490"/>
                    </a:lnTo>
                    <a:cubicBezTo>
                      <a:pt x="75960" y="19399"/>
                      <a:pt x="75708" y="20321"/>
                      <a:pt x="75456" y="21230"/>
                    </a:cubicBezTo>
                    <a:cubicBezTo>
                      <a:pt x="75264" y="22140"/>
                      <a:pt x="75072" y="23061"/>
                      <a:pt x="74880" y="23971"/>
                    </a:cubicBezTo>
                    <a:cubicBezTo>
                      <a:pt x="74760" y="24940"/>
                      <a:pt x="74628" y="25910"/>
                      <a:pt x="74508" y="26879"/>
                    </a:cubicBezTo>
                    <a:cubicBezTo>
                      <a:pt x="74316" y="27741"/>
                      <a:pt x="74124" y="28590"/>
                      <a:pt x="73932" y="29452"/>
                    </a:cubicBezTo>
                    <a:cubicBezTo>
                      <a:pt x="73812" y="29907"/>
                      <a:pt x="73680" y="30362"/>
                      <a:pt x="73560" y="30816"/>
                    </a:cubicBezTo>
                    <a:cubicBezTo>
                      <a:pt x="73428" y="31211"/>
                      <a:pt x="73308" y="31618"/>
                      <a:pt x="73176" y="32013"/>
                    </a:cubicBezTo>
                    <a:cubicBezTo>
                      <a:pt x="72984" y="32408"/>
                      <a:pt x="72804" y="32815"/>
                      <a:pt x="72612" y="33210"/>
                    </a:cubicBezTo>
                    <a:cubicBezTo>
                      <a:pt x="72360" y="33617"/>
                      <a:pt x="72096" y="34012"/>
                      <a:pt x="71844" y="34419"/>
                    </a:cubicBezTo>
                    <a:cubicBezTo>
                      <a:pt x="71592" y="34754"/>
                      <a:pt x="71340" y="35101"/>
                      <a:pt x="71088" y="35436"/>
                    </a:cubicBezTo>
                    <a:lnTo>
                      <a:pt x="69948" y="36297"/>
                    </a:lnTo>
                    <a:lnTo>
                      <a:pt x="68628" y="37147"/>
                    </a:lnTo>
                    <a:lnTo>
                      <a:pt x="67104" y="38009"/>
                    </a:lnTo>
                    <a:lnTo>
                      <a:pt x="67104" y="38009"/>
                    </a:lnTo>
                    <a:lnTo>
                      <a:pt x="67104" y="39206"/>
                    </a:lnTo>
                    <a:cubicBezTo>
                      <a:pt x="67164" y="39553"/>
                      <a:pt x="67236" y="39888"/>
                      <a:pt x="67296" y="40235"/>
                    </a:cubicBezTo>
                    <a:cubicBezTo>
                      <a:pt x="67356" y="40582"/>
                      <a:pt x="67428" y="40917"/>
                      <a:pt x="67488" y="41264"/>
                    </a:cubicBezTo>
                    <a:cubicBezTo>
                      <a:pt x="67680" y="41551"/>
                      <a:pt x="67860" y="41827"/>
                      <a:pt x="68052" y="42114"/>
                    </a:cubicBezTo>
                    <a:cubicBezTo>
                      <a:pt x="68304" y="42688"/>
                      <a:pt x="68568" y="43251"/>
                      <a:pt x="68820" y="43825"/>
                    </a:cubicBezTo>
                    <a:cubicBezTo>
                      <a:pt x="68940" y="44112"/>
                      <a:pt x="69072" y="44400"/>
                      <a:pt x="69192" y="44687"/>
                    </a:cubicBezTo>
                    <a:cubicBezTo>
                      <a:pt x="69252" y="45034"/>
                      <a:pt x="69324" y="45369"/>
                      <a:pt x="69384" y="45716"/>
                    </a:cubicBezTo>
                    <a:lnTo>
                      <a:pt x="69384" y="45716"/>
                    </a:lnTo>
                    <a:lnTo>
                      <a:pt x="71844" y="46745"/>
                    </a:lnTo>
                    <a:lnTo>
                      <a:pt x="74124" y="47763"/>
                    </a:lnTo>
                    <a:lnTo>
                      <a:pt x="78480" y="49989"/>
                    </a:lnTo>
                    <a:lnTo>
                      <a:pt x="80760" y="51197"/>
                    </a:lnTo>
                    <a:lnTo>
                      <a:pt x="83028" y="52215"/>
                    </a:lnTo>
                    <a:lnTo>
                      <a:pt x="85500" y="53076"/>
                    </a:lnTo>
                    <a:lnTo>
                      <a:pt x="88152" y="53926"/>
                    </a:lnTo>
                    <a:lnTo>
                      <a:pt x="88152" y="53926"/>
                    </a:lnTo>
                    <a:lnTo>
                      <a:pt x="92136" y="54788"/>
                    </a:lnTo>
                    <a:lnTo>
                      <a:pt x="96108" y="55637"/>
                    </a:lnTo>
                    <a:lnTo>
                      <a:pt x="98196" y="55984"/>
                    </a:lnTo>
                    <a:lnTo>
                      <a:pt x="100092" y="56499"/>
                    </a:lnTo>
                    <a:lnTo>
                      <a:pt x="101796" y="57181"/>
                    </a:lnTo>
                    <a:lnTo>
                      <a:pt x="103512" y="58043"/>
                    </a:lnTo>
                    <a:lnTo>
                      <a:pt x="103512" y="58043"/>
                    </a:lnTo>
                    <a:lnTo>
                      <a:pt x="105216" y="59240"/>
                    </a:lnTo>
                    <a:cubicBezTo>
                      <a:pt x="105660" y="59634"/>
                      <a:pt x="106092" y="60041"/>
                      <a:pt x="106536" y="60436"/>
                    </a:cubicBezTo>
                    <a:lnTo>
                      <a:pt x="107868" y="61813"/>
                    </a:lnTo>
                    <a:cubicBezTo>
                      <a:pt x="108180" y="62327"/>
                      <a:pt x="108504" y="62830"/>
                      <a:pt x="108816" y="63344"/>
                    </a:cubicBezTo>
                    <a:cubicBezTo>
                      <a:pt x="109128" y="63919"/>
                      <a:pt x="109452" y="64481"/>
                      <a:pt x="109764" y="65056"/>
                    </a:cubicBezTo>
                    <a:cubicBezTo>
                      <a:pt x="110016" y="65630"/>
                      <a:pt x="110268" y="66193"/>
                      <a:pt x="110520" y="66767"/>
                    </a:cubicBezTo>
                    <a:cubicBezTo>
                      <a:pt x="110712" y="67449"/>
                      <a:pt x="110904" y="68144"/>
                      <a:pt x="111096" y="68826"/>
                    </a:cubicBezTo>
                    <a:cubicBezTo>
                      <a:pt x="111216" y="69448"/>
                      <a:pt x="111348" y="70082"/>
                      <a:pt x="111468" y="70705"/>
                    </a:cubicBezTo>
                    <a:lnTo>
                      <a:pt x="112224" y="75157"/>
                    </a:lnTo>
                    <a:cubicBezTo>
                      <a:pt x="112356" y="76700"/>
                      <a:pt x="112476" y="78244"/>
                      <a:pt x="112608" y="79788"/>
                    </a:cubicBezTo>
                    <a:cubicBezTo>
                      <a:pt x="112800" y="83151"/>
                      <a:pt x="112980" y="86526"/>
                      <a:pt x="113172" y="89889"/>
                    </a:cubicBezTo>
                    <a:lnTo>
                      <a:pt x="113172" y="89889"/>
                    </a:lnTo>
                    <a:cubicBezTo>
                      <a:pt x="113232" y="90511"/>
                      <a:pt x="113304" y="91145"/>
                      <a:pt x="113364" y="91768"/>
                    </a:cubicBezTo>
                    <a:cubicBezTo>
                      <a:pt x="113496" y="92342"/>
                      <a:pt x="113616" y="92905"/>
                      <a:pt x="113748" y="93479"/>
                    </a:cubicBezTo>
                    <a:cubicBezTo>
                      <a:pt x="114060" y="94616"/>
                      <a:pt x="114384" y="95765"/>
                      <a:pt x="114696" y="96902"/>
                    </a:cubicBezTo>
                    <a:cubicBezTo>
                      <a:pt x="115068" y="97931"/>
                      <a:pt x="115452" y="98960"/>
                      <a:pt x="115824" y="99990"/>
                    </a:cubicBezTo>
                    <a:cubicBezTo>
                      <a:pt x="115956" y="100564"/>
                      <a:pt x="116076" y="101126"/>
                      <a:pt x="116208" y="101701"/>
                    </a:cubicBezTo>
                    <a:cubicBezTo>
                      <a:pt x="116340" y="102216"/>
                      <a:pt x="116460" y="102730"/>
                      <a:pt x="116592" y="103245"/>
                    </a:cubicBezTo>
                    <a:lnTo>
                      <a:pt x="116592" y="103245"/>
                    </a:lnTo>
                    <a:lnTo>
                      <a:pt x="116772" y="105471"/>
                    </a:lnTo>
                    <a:cubicBezTo>
                      <a:pt x="116832" y="106153"/>
                      <a:pt x="116904" y="106835"/>
                      <a:pt x="116964" y="107517"/>
                    </a:cubicBezTo>
                    <a:cubicBezTo>
                      <a:pt x="117024" y="108714"/>
                      <a:pt x="117096" y="109923"/>
                      <a:pt x="117156" y="111119"/>
                    </a:cubicBezTo>
                    <a:cubicBezTo>
                      <a:pt x="117288" y="111694"/>
                      <a:pt x="117408" y="112256"/>
                      <a:pt x="117540" y="112831"/>
                    </a:cubicBezTo>
                    <a:cubicBezTo>
                      <a:pt x="117660" y="113405"/>
                      <a:pt x="117792" y="113968"/>
                      <a:pt x="117912" y="114542"/>
                    </a:cubicBezTo>
                    <a:cubicBezTo>
                      <a:pt x="118224" y="115057"/>
                      <a:pt x="118548" y="115571"/>
                      <a:pt x="118860" y="116086"/>
                    </a:cubicBezTo>
                    <a:lnTo>
                      <a:pt x="120000" y="117618"/>
                    </a:lnTo>
                    <a:lnTo>
                      <a:pt x="120000" y="117618"/>
                    </a:lnTo>
                    <a:lnTo>
                      <a:pt x="120000" y="119676"/>
                    </a:lnTo>
                    <a:lnTo>
                      <a:pt x="120000" y="11967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defTabSz="91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BE" sz="1100" b="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Shape 268"/>
            <p:cNvSpPr txBox="1"/>
            <p:nvPr/>
          </p:nvSpPr>
          <p:spPr>
            <a:xfrm>
              <a:off x="132183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Bepalen van</a:t>
              </a:r>
              <a:r>
                <a:rPr kumimoji="0" lang="nl-BE" sz="1600" i="0" u="none" strike="noStrike" kern="120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 informatienoden en informatiestrategie</a:t>
              </a:r>
              <a:endParaRPr kumimoji="0" lang="nl-BE" sz="2400" i="0" u="none" strike="noStrike" kern="1200" cap="none" spc="0" normalizeH="0" baseline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FlandersArtSans-Regular" panose="00000500000000000000" pitchFamily="2" charset="0"/>
              </a:endParaRPr>
            </a:p>
          </p:txBody>
        </p:sp>
        <p:sp>
          <p:nvSpPr>
            <p:cNvPr id="37" name="Shape 269"/>
            <p:cNvSpPr txBox="1"/>
            <p:nvPr/>
          </p:nvSpPr>
          <p:spPr>
            <a:xfrm>
              <a:off x="3729482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Integreren van noden en strategie in projectplan</a:t>
              </a:r>
              <a:endParaRPr kumimoji="0" lang="nl-BE" sz="2400" i="0" u="none" strike="noStrike" kern="1200" cap="none" spc="0" normalizeH="0" baseline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FlandersArtSans-Regular" panose="00000500000000000000" pitchFamily="2" charset="0"/>
              </a:endParaRPr>
            </a:p>
          </p:txBody>
        </p:sp>
        <p:sp>
          <p:nvSpPr>
            <p:cNvPr id="38" name="Shape 270"/>
            <p:cNvSpPr txBox="1"/>
            <p:nvPr/>
          </p:nvSpPr>
          <p:spPr>
            <a:xfrm>
              <a:off x="614845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Uitwerken van informatiemodel op basis van behoeften</a:t>
              </a:r>
              <a:endParaRPr kumimoji="0" lang="nl-BE" sz="2400" i="0" u="none" strike="noStrike" kern="1200" cap="none" spc="0" normalizeH="0" baseline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FlandersArtSans-Regular" panose="00000500000000000000" pitchFamily="2" charset="0"/>
              </a:endParaRPr>
            </a:p>
          </p:txBody>
        </p:sp>
        <p:sp>
          <p:nvSpPr>
            <p:cNvPr id="39" name="Shape 271"/>
            <p:cNvSpPr txBox="1"/>
            <p:nvPr/>
          </p:nvSpPr>
          <p:spPr>
            <a:xfrm>
              <a:off x="8555861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91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i="0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Implementeren van semantische afspraken in informatiesystemen</a:t>
              </a:r>
              <a:endParaRPr kumimoji="0" lang="nl-BE" sz="2400" i="0" u="none" strike="noStrike" kern="1200" cap="none" spc="0" normalizeH="0" baseline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FlandersArtSans-Regular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8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 dirty="0" smtClean="0"/>
              <a:t> </a:t>
            </a:r>
            <a:endParaRPr lang="nl-B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dirty="0" smtClean="0"/>
              <a:t>Inleiding dossier</a:t>
            </a:r>
            <a:endParaRPr lang="nl-BE" noProof="0" dirty="0"/>
          </a:p>
        </p:txBody>
      </p:sp>
    </p:spTree>
    <p:extLst>
      <p:ext uri="{BB962C8B-B14F-4D97-AF65-F5344CB8AC3E}">
        <p14:creationId xmlns:p14="http://schemas.microsoft.com/office/powerpoint/2010/main" val="1143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9" ma:contentTypeDescription="Create a new document." ma:contentTypeScope="" ma:versionID="017b88eaf1ff4c10f37eeb5d8af5bc18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504ec224f0846cb72e14a44fe2d9dd5d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d8af5a5f-e2e6-468c-9f28-f81d99523fed" xsi:nil="true"/>
  </documentManagement>
</p:properties>
</file>

<file path=customXml/itemProps1.xml><?xml version="1.0" encoding="utf-8"?>
<ds:datastoreItem xmlns:ds="http://schemas.openxmlformats.org/officeDocument/2006/customXml" ds:itemID="{BC263841-5FF5-4F98-A02E-6898835F6B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F2F1AD-D645-4193-A006-2254829C79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d8af5a5f-e2e6-468c-9f28-f81d99523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4E0740-7C99-4B07-9AF9-52B6D081C28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bd5de4e-6ecd-4522-a9f4-1c24c7648312"/>
    <ds:schemaRef ds:uri="d8af5a5f-e2e6-468c-9f28-f81d99523fed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11989</TotalTime>
  <Words>1285</Words>
  <Application>Microsoft Office PowerPoint</Application>
  <PresentationFormat>A4 Paper (210x297 mm)</PresentationFormat>
  <Paragraphs>457</Paragraphs>
  <Slides>46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Georgia</vt:lpstr>
      <vt:lpstr>FlandersArtSans-Regular</vt:lpstr>
      <vt:lpstr>Calibri</vt:lpstr>
      <vt:lpstr>Wingdings</vt:lpstr>
      <vt:lpstr>FlandersArtSans-Light</vt:lpstr>
      <vt:lpstr>FlandersArtSans-Bold</vt:lpstr>
      <vt:lpstr>Office Theme</vt:lpstr>
      <vt:lpstr>OSLO Dossier</vt:lpstr>
      <vt:lpstr>Onderwerpen</vt:lpstr>
      <vt:lpstr>Open Standaarden voor  Linkende Organisaties</vt:lpstr>
      <vt:lpstr>PowerPoint Presentation</vt:lpstr>
      <vt:lpstr>PowerPoint Presentation</vt:lpstr>
      <vt:lpstr>PowerPoint Presentation</vt:lpstr>
      <vt:lpstr>PowerPoint Presentation</vt:lpstr>
      <vt:lpstr>Voor wie is OSLO relevant?​</vt:lpstr>
      <vt:lpstr>Inleiding dossier</vt:lpstr>
      <vt:lpstr>PowerPoint Presentation</vt:lpstr>
      <vt:lpstr>PowerPoint Presentation</vt:lpstr>
      <vt:lpstr>PowerPoint Presentation</vt:lpstr>
      <vt:lpstr>PowerPoint Presentation</vt:lpstr>
      <vt:lpstr>Waarom “dossier”? </vt:lpstr>
      <vt:lpstr>Context “dossier” </vt:lpstr>
      <vt:lpstr>Scope “dossier” </vt:lpstr>
      <vt:lpstr>Planning</vt:lpstr>
      <vt:lpstr>Deliverables (1/2)</vt:lpstr>
      <vt:lpstr>Deliverables (2/2)</vt:lpstr>
      <vt:lpstr>Bestaande modellen</vt:lpstr>
      <vt:lpstr>FRBR</vt:lpstr>
      <vt:lpstr>PREMIS</vt:lpstr>
      <vt:lpstr>Dossier (dep. Omgeving)</vt:lpstr>
      <vt:lpstr>Besluitvorming Vlaamse regering</vt:lpstr>
      <vt:lpstr>Andere modellen</vt:lpstr>
      <vt:lpstr>Use cases</vt:lpstr>
      <vt:lpstr>Use cases</vt:lpstr>
      <vt:lpstr>Brainstorm: use cases    45’ Stap 1 – use cases definiëren</vt:lpstr>
      <vt:lpstr>PowerPoint Presentation</vt:lpstr>
      <vt:lpstr>Brainstorm: use cases    45’ Stap 2 – Concepten destilleren</vt:lpstr>
      <vt:lpstr>Voorbeeld: concepten</vt:lpstr>
      <vt:lpstr>Voorbeeld: attributen</vt:lpstr>
      <vt:lpstr>Voorbeeld: relaties</vt:lpstr>
      <vt:lpstr>Volgende stappen</vt:lpstr>
      <vt:lpstr>Planning</vt:lpstr>
      <vt:lpstr>Voorbereiding</vt:lpstr>
      <vt:lpstr>Vragen en feedback</vt:lpstr>
      <vt:lpstr>Bijlagen</vt:lpstr>
      <vt:lpstr>PowerPoint Presentation</vt:lpstr>
      <vt:lpstr>Entiteiten</vt:lpstr>
      <vt:lpstr>Eigenschappen</vt:lpstr>
      <vt:lpstr>Relaties</vt:lpstr>
      <vt:lpstr>Stap 2 Maak je vertrouwd met de elementen in OSLO</vt:lpstr>
      <vt:lpstr>Stap 2: aan de slag (15')</vt:lpstr>
      <vt:lpstr>Zelf modeleren: stap 3 Overlap en verschillen tussen OSLO domeinmodel bepalen en wegwerken</vt:lpstr>
      <vt:lpstr>Stap 3: aan de slag (15')</vt:lpstr>
    </vt:vector>
  </TitlesOfParts>
  <Company>Informatie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Geert</dc:creator>
  <cp:lastModifiedBy>Arne De Proft</cp:lastModifiedBy>
  <cp:revision>141</cp:revision>
  <dcterms:created xsi:type="dcterms:W3CDTF">2018-05-03T08:43:13Z</dcterms:created>
  <dcterms:modified xsi:type="dcterms:W3CDTF">2019-02-08T16:30:49Z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